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 id="2147483658" r:id="rId2"/>
    <p:sldMasterId id="2147483662" r:id="rId3"/>
    <p:sldMasterId id="2147483666" r:id="rId4"/>
    <p:sldMasterId id="2147483670" r:id="rId5"/>
  </p:sldMasterIdLst>
  <p:sldIdLst>
    <p:sldId id="279" r:id="rId6"/>
  </p:sldIdLst>
  <p:sldSz cx="7559675" cy="10691813"/>
  <p:notesSz cx="6858000" cy="9144000"/>
  <p:defaultTextStyle>
    <a:defPPr>
      <a:defRPr lang="en-US"/>
    </a:defPPr>
    <a:lvl1pPr marL="0" algn="l" defTabSz="567964" rtl="0" eaLnBrk="1" latinLnBrk="0" hangingPunct="1">
      <a:defRPr sz="2237" kern="1200">
        <a:solidFill>
          <a:schemeClr val="tx1"/>
        </a:solidFill>
        <a:latin typeface="+mn-lt"/>
        <a:ea typeface="+mn-ea"/>
        <a:cs typeface="+mn-cs"/>
      </a:defRPr>
    </a:lvl1pPr>
    <a:lvl2pPr marL="567964" algn="l" defTabSz="567964" rtl="0" eaLnBrk="1" latinLnBrk="0" hangingPunct="1">
      <a:defRPr sz="2237" kern="1200">
        <a:solidFill>
          <a:schemeClr val="tx1"/>
        </a:solidFill>
        <a:latin typeface="+mn-lt"/>
        <a:ea typeface="+mn-ea"/>
        <a:cs typeface="+mn-cs"/>
      </a:defRPr>
    </a:lvl2pPr>
    <a:lvl3pPr marL="1135927" algn="l" defTabSz="567964" rtl="0" eaLnBrk="1" latinLnBrk="0" hangingPunct="1">
      <a:defRPr sz="2237" kern="1200">
        <a:solidFill>
          <a:schemeClr val="tx1"/>
        </a:solidFill>
        <a:latin typeface="+mn-lt"/>
        <a:ea typeface="+mn-ea"/>
        <a:cs typeface="+mn-cs"/>
      </a:defRPr>
    </a:lvl3pPr>
    <a:lvl4pPr marL="1703891" algn="l" defTabSz="567964" rtl="0" eaLnBrk="1" latinLnBrk="0" hangingPunct="1">
      <a:defRPr sz="2237" kern="1200">
        <a:solidFill>
          <a:schemeClr val="tx1"/>
        </a:solidFill>
        <a:latin typeface="+mn-lt"/>
        <a:ea typeface="+mn-ea"/>
        <a:cs typeface="+mn-cs"/>
      </a:defRPr>
    </a:lvl4pPr>
    <a:lvl5pPr marL="2271855" algn="l" defTabSz="567964" rtl="0" eaLnBrk="1" latinLnBrk="0" hangingPunct="1">
      <a:defRPr sz="2237" kern="1200">
        <a:solidFill>
          <a:schemeClr val="tx1"/>
        </a:solidFill>
        <a:latin typeface="+mn-lt"/>
        <a:ea typeface="+mn-ea"/>
        <a:cs typeface="+mn-cs"/>
      </a:defRPr>
    </a:lvl5pPr>
    <a:lvl6pPr marL="2839819" algn="l" defTabSz="567964" rtl="0" eaLnBrk="1" latinLnBrk="0" hangingPunct="1">
      <a:defRPr sz="2237" kern="1200">
        <a:solidFill>
          <a:schemeClr val="tx1"/>
        </a:solidFill>
        <a:latin typeface="+mn-lt"/>
        <a:ea typeface="+mn-ea"/>
        <a:cs typeface="+mn-cs"/>
      </a:defRPr>
    </a:lvl6pPr>
    <a:lvl7pPr marL="3407781" algn="l" defTabSz="567964" rtl="0" eaLnBrk="1" latinLnBrk="0" hangingPunct="1">
      <a:defRPr sz="2237" kern="1200">
        <a:solidFill>
          <a:schemeClr val="tx1"/>
        </a:solidFill>
        <a:latin typeface="+mn-lt"/>
        <a:ea typeface="+mn-ea"/>
        <a:cs typeface="+mn-cs"/>
      </a:defRPr>
    </a:lvl7pPr>
    <a:lvl8pPr marL="3975745" algn="l" defTabSz="567964" rtl="0" eaLnBrk="1" latinLnBrk="0" hangingPunct="1">
      <a:defRPr sz="2237" kern="1200">
        <a:solidFill>
          <a:schemeClr val="tx1"/>
        </a:solidFill>
        <a:latin typeface="+mn-lt"/>
        <a:ea typeface="+mn-ea"/>
        <a:cs typeface="+mn-cs"/>
      </a:defRPr>
    </a:lvl8pPr>
    <a:lvl9pPr marL="4543709" algn="l" defTabSz="567964" rtl="0" eaLnBrk="1" latinLnBrk="0" hangingPunct="1">
      <a:defRPr sz="223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0D0"/>
    <a:srgbClr val="EF5B96"/>
    <a:srgbClr val="C8DA3D"/>
    <a:srgbClr val="00883A"/>
    <a:srgbClr val="929292"/>
    <a:srgbClr val="F18700"/>
    <a:srgbClr val="DC0D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15"/>
    <p:restoredTop sz="94674"/>
  </p:normalViewPr>
  <p:slideViewPr>
    <p:cSldViewPr snapToGrid="0" snapToObjects="1" showGuides="1">
      <p:cViewPr varScale="1">
        <p:scale>
          <a:sx n="83" d="100"/>
          <a:sy n="83" d="100"/>
        </p:scale>
        <p:origin x="30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5" Type="http://schemas.openxmlformats.org/officeDocument/2006/relationships/slideMaster" Target="slideMasters/slideMaster5.xml"/><Relationship Id="rId1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emf"/><Relationship Id="rId1" Type="http://schemas.openxmlformats.org/officeDocument/2006/relationships/slideMaster" Target="../slideMasters/slideMaster3.xml"/><Relationship Id="rId4" Type="http://schemas.openxmlformats.org/officeDocument/2006/relationships/image" Target="../media/image10.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emf"/><Relationship Id="rId1" Type="http://schemas.openxmlformats.org/officeDocument/2006/relationships/slideMaster" Target="../slideMasters/slideMaster3.xml"/><Relationship Id="rId4" Type="http://schemas.openxmlformats.org/officeDocument/2006/relationships/image" Target="../media/image10.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9.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0.emf"/><Relationship Id="rId2" Type="http://schemas.openxmlformats.org/officeDocument/2006/relationships/image" Target="../media/image3.emf"/><Relationship Id="rId1" Type="http://schemas.openxmlformats.org/officeDocument/2006/relationships/slideMaster" Target="../slideMasters/slideMaster4.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0.emf"/><Relationship Id="rId2" Type="http://schemas.openxmlformats.org/officeDocument/2006/relationships/image" Target="../media/image4.emf"/><Relationship Id="rId1" Type="http://schemas.openxmlformats.org/officeDocument/2006/relationships/slideMaster" Target="../slideMasters/slideMaster4.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4.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in Schwarz">
    <p:spTree>
      <p:nvGrpSpPr>
        <p:cNvPr id="1" name=""/>
        <p:cNvGrpSpPr/>
        <p:nvPr/>
      </p:nvGrpSpPr>
      <p:grpSpPr>
        <a:xfrm>
          <a:off x="0" y="0"/>
          <a:ext cx="0" cy="0"/>
          <a:chOff x="0" y="0"/>
          <a:chExt cx="0" cy="0"/>
        </a:xfrm>
      </p:grpSpPr>
      <p:sp>
        <p:nvSpPr>
          <p:cNvPr id="19" name="Bildplatzhalter 15">
            <a:extLst>
              <a:ext uri="{FF2B5EF4-FFF2-40B4-BE49-F238E27FC236}">
                <a16:creationId xmlns:a16="http://schemas.microsoft.com/office/drawing/2014/main" id="{20828E45-28A4-1E42-A887-3BCE3708041C}"/>
              </a:ext>
            </a:extLst>
          </p:cNvPr>
          <p:cNvSpPr>
            <a:spLocks noGrp="1"/>
          </p:cNvSpPr>
          <p:nvPr>
            <p:ph type="pic" sz="quarter" idx="21" hasCustomPrompt="1"/>
          </p:nvPr>
        </p:nvSpPr>
        <p:spPr>
          <a:xfrm>
            <a:off x="0" y="0"/>
            <a:ext cx="7559675" cy="10691813"/>
          </a:xfrm>
          <a:prstGeom prst="rect">
            <a:avLst/>
          </a:prstGeom>
          <a:solidFill>
            <a:schemeClr val="accent2"/>
          </a:solidFill>
        </p:spPr>
        <p:txBody>
          <a:bodyPr/>
          <a:lstStyle>
            <a:lvl1pPr marL="0" indent="0">
              <a:buNone/>
              <a:defRPr/>
            </a:lvl1pPr>
          </a:lstStyle>
          <a:p>
            <a:r>
              <a:rPr lang="de-DE" dirty="0"/>
              <a:t> </a:t>
            </a:r>
          </a:p>
        </p:txBody>
      </p:sp>
      <p:sp>
        <p:nvSpPr>
          <p:cNvPr id="10" name="Bildplatzhalter 9">
            <a:extLst>
              <a:ext uri="{FF2B5EF4-FFF2-40B4-BE49-F238E27FC236}">
                <a16:creationId xmlns:a16="http://schemas.microsoft.com/office/drawing/2014/main" id="{47C7456F-3435-1944-90CF-257956631C55}"/>
              </a:ext>
            </a:extLst>
          </p:cNvPr>
          <p:cNvSpPr>
            <a:spLocks noGrp="1"/>
          </p:cNvSpPr>
          <p:nvPr>
            <p:ph type="pic" sz="quarter" idx="16" hasCustomPrompt="1"/>
          </p:nvPr>
        </p:nvSpPr>
        <p:spPr>
          <a:xfrm>
            <a:off x="6299200" y="433587"/>
            <a:ext cx="828675" cy="827088"/>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4"/>
            <a:stretch>
              <a:fillRect/>
            </a:stretch>
          </a:blipFill>
        </p:spPr>
        <p:txBody>
          <a:bodyPr/>
          <a:lstStyle>
            <a:lvl1pPr marL="0" indent="0">
              <a:buNone/>
              <a:defRPr/>
            </a:lvl1pPr>
          </a:lstStyle>
          <a:p>
            <a:r>
              <a:rPr lang="de-DE" dirty="0"/>
              <a:t> </a:t>
            </a:r>
          </a:p>
        </p:txBody>
      </p:sp>
      <p:sp>
        <p:nvSpPr>
          <p:cNvPr id="3" name="Textplatzhalter 2">
            <a:extLst>
              <a:ext uri="{FF2B5EF4-FFF2-40B4-BE49-F238E27FC236}">
                <a16:creationId xmlns:a16="http://schemas.microsoft.com/office/drawing/2014/main" id="{4E1254EB-3729-4F44-8547-D0CAD8A53466}"/>
              </a:ext>
            </a:extLst>
          </p:cNvPr>
          <p:cNvSpPr>
            <a:spLocks noGrp="1"/>
          </p:cNvSpPr>
          <p:nvPr>
            <p:ph type="body" sz="quarter" idx="14" hasCustomPrompt="1"/>
          </p:nvPr>
        </p:nvSpPr>
        <p:spPr>
          <a:xfrm>
            <a:off x="431799" y="4602835"/>
            <a:ext cx="6696074" cy="557958"/>
          </a:xfrm>
          <a:prstGeom prst="rect">
            <a:avLst/>
          </a:prstGeom>
        </p:spPr>
        <p:txBody>
          <a:bodyPr lIns="0" tIns="0" rIns="0" bIns="0"/>
          <a:lstStyle>
            <a:lvl1pPr marL="0" indent="0">
              <a:lnSpc>
                <a:spcPts val="1900"/>
              </a:lnSpc>
              <a:spcBef>
                <a:spcPts val="0"/>
              </a:spcBef>
              <a:buNone/>
              <a:defRPr sz="1400" b="0" i="0">
                <a:solidFill>
                  <a:schemeClr val="tx2"/>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8" name="Textplatzhalter 2">
            <a:extLst>
              <a:ext uri="{FF2B5EF4-FFF2-40B4-BE49-F238E27FC236}">
                <a16:creationId xmlns:a16="http://schemas.microsoft.com/office/drawing/2014/main" id="{7A78B9E2-2D4D-854B-AF8B-A7481AB4DAF4}"/>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2"/>
                </a:solidFill>
                <a:latin typeface="LMU CompatilFact" panose="02000500060000020003" pitchFamily="2" charset="0"/>
              </a:defRPr>
            </a:lvl1pPr>
          </a:lstStyle>
          <a:p>
            <a:pPr lvl="0"/>
            <a:r>
              <a:rPr lang="de-DE" dirty="0"/>
              <a:t>TYPOGRAFISCHE GESTALTUNG.</a:t>
            </a:r>
          </a:p>
        </p:txBody>
      </p:sp>
      <p:sp>
        <p:nvSpPr>
          <p:cNvPr id="9" name="Textplatzhalter 2">
            <a:extLst>
              <a:ext uri="{FF2B5EF4-FFF2-40B4-BE49-F238E27FC236}">
                <a16:creationId xmlns:a16="http://schemas.microsoft.com/office/drawing/2014/main" id="{2E89B066-0D6A-DC41-8BC9-4E63140D68D9}"/>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lang="de-DE" sz="680" b="1" i="0" spc="50" baseline="0" smtClean="0">
                <a:solidFill>
                  <a:schemeClr val="tx2"/>
                </a:solidFill>
                <a:effectLst/>
                <a:latin typeface="LMU CompatilFact" panose="02000500060000020003" pitchFamily="2" charset="0"/>
              </a:defRPr>
            </a:lvl1pPr>
          </a:lstStyle>
          <a:p>
            <a:r>
              <a:rPr lang="de-DE" dirty="0">
                <a:effectLst/>
                <a:latin typeface="Helvetica" pitchFamily="2" charset="0"/>
              </a:rPr>
              <a:t>ÜBERSCHRIFT / TITEL / EINRICHTUNG XY</a:t>
            </a:r>
          </a:p>
        </p:txBody>
      </p:sp>
    </p:spTree>
    <p:extLst>
      <p:ext uri="{BB962C8B-B14F-4D97-AF65-F5344CB8AC3E}">
        <p14:creationId xmlns:p14="http://schemas.microsoft.com/office/powerpoint/2010/main" val="2086145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ster in Grün">
    <p:spTree>
      <p:nvGrpSpPr>
        <p:cNvPr id="1" name=""/>
        <p:cNvGrpSpPr/>
        <p:nvPr/>
      </p:nvGrpSpPr>
      <p:grpSpPr>
        <a:xfrm>
          <a:off x="0" y="0"/>
          <a:ext cx="0" cy="0"/>
          <a:chOff x="0" y="0"/>
          <a:chExt cx="0" cy="0"/>
        </a:xfrm>
      </p:grpSpPr>
      <p:sp>
        <p:nvSpPr>
          <p:cNvPr id="12" name="Bildplatzhalter 15">
            <a:extLst>
              <a:ext uri="{FF2B5EF4-FFF2-40B4-BE49-F238E27FC236}">
                <a16:creationId xmlns:a16="http://schemas.microsoft.com/office/drawing/2014/main" id="{24EFBF4C-99B9-6B4F-9023-338E074A119E}"/>
              </a:ext>
            </a:extLst>
          </p:cNvPr>
          <p:cNvSpPr>
            <a:spLocks noGrp="1"/>
          </p:cNvSpPr>
          <p:nvPr>
            <p:ph type="pic" sz="quarter" idx="21" hasCustomPrompt="1"/>
          </p:nvPr>
        </p:nvSpPr>
        <p:spPr>
          <a:xfrm>
            <a:off x="0" y="-1"/>
            <a:ext cx="7559675" cy="10691813"/>
          </a:xfrm>
          <a:prstGeom prst="rect">
            <a:avLst/>
          </a:prstGeom>
          <a:solidFill>
            <a:schemeClr val="accent2"/>
          </a:solidFill>
        </p:spPr>
        <p:txBody>
          <a:bodyPr/>
          <a:lstStyle>
            <a:lvl1pPr marL="0" indent="0">
              <a:buNone/>
              <a:defRPr/>
            </a:lvl1pPr>
          </a:lstStyle>
          <a:p>
            <a:r>
              <a:rPr lang="de-DE" dirty="0"/>
              <a:t> </a:t>
            </a:r>
          </a:p>
        </p:txBody>
      </p:sp>
      <p:sp>
        <p:nvSpPr>
          <p:cNvPr id="10" name="Bildplatzhalter 9">
            <a:extLst>
              <a:ext uri="{FF2B5EF4-FFF2-40B4-BE49-F238E27FC236}">
                <a16:creationId xmlns:a16="http://schemas.microsoft.com/office/drawing/2014/main" id="{47C7456F-3435-1944-90CF-257956631C55}"/>
              </a:ext>
            </a:extLst>
          </p:cNvPr>
          <p:cNvSpPr>
            <a:spLocks noGrp="1"/>
          </p:cNvSpPr>
          <p:nvPr>
            <p:ph type="pic" sz="quarter" idx="16" hasCustomPrompt="1"/>
          </p:nvPr>
        </p:nvSpPr>
        <p:spPr>
          <a:xfrm>
            <a:off x="6299200" y="433587"/>
            <a:ext cx="828675" cy="827088"/>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4"/>
            <a:stretch>
              <a:fillRect/>
            </a:stretch>
          </a:blip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1"/>
                </a:solidFill>
                <a:latin typeface="LMU CompatilFact" panose="02000500060000020003" pitchFamily="2" charset="0"/>
              </a:defRPr>
            </a:lvl1pPr>
          </a:lstStyle>
          <a:p>
            <a:pPr lvl="0"/>
            <a:r>
              <a:rPr lang="de-DE" dirty="0"/>
              <a:t>TYPOGRAFISCHE GESTALTUNG.</a:t>
            </a:r>
          </a:p>
        </p:txBody>
      </p:sp>
      <p:sp>
        <p:nvSpPr>
          <p:cNvPr id="13" name="Textplatzhalter 2">
            <a:extLst>
              <a:ext uri="{FF2B5EF4-FFF2-40B4-BE49-F238E27FC236}">
                <a16:creationId xmlns:a16="http://schemas.microsoft.com/office/drawing/2014/main" id="{554DDFCD-E5B9-C144-89CF-A20457C9AEE2}"/>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lang="de-DE" sz="680" b="1" i="0" spc="50" baseline="0" smtClean="0">
                <a:effectLst/>
                <a:latin typeface="LMU CompatilFact" panose="02000500060000020003" pitchFamily="2" charset="0"/>
              </a:defRPr>
            </a:lvl1pPr>
          </a:lstStyle>
          <a:p>
            <a:r>
              <a:rPr lang="de-DE" dirty="0">
                <a:effectLst/>
                <a:latin typeface="Helvetica" pitchFamily="2" charset="0"/>
              </a:rPr>
              <a:t>ÜBERSCHRIFT / TITEL / EINRICHTUNG XY</a:t>
            </a:r>
          </a:p>
        </p:txBody>
      </p:sp>
    </p:spTree>
    <p:extLst>
      <p:ext uri="{BB962C8B-B14F-4D97-AF65-F5344CB8AC3E}">
        <p14:creationId xmlns:p14="http://schemas.microsoft.com/office/powerpoint/2010/main" val="116496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oster in Weiß">
    <p:spTree>
      <p:nvGrpSpPr>
        <p:cNvPr id="1" name=""/>
        <p:cNvGrpSpPr/>
        <p:nvPr/>
      </p:nvGrpSpPr>
      <p:grpSpPr>
        <a:xfrm>
          <a:off x="0" y="0"/>
          <a:ext cx="0" cy="0"/>
          <a:chOff x="0" y="0"/>
          <a:chExt cx="0" cy="0"/>
        </a:xfrm>
      </p:grpSpPr>
      <p:sp>
        <p:nvSpPr>
          <p:cNvPr id="11" name="Bildplatzhalter 15">
            <a:extLst>
              <a:ext uri="{FF2B5EF4-FFF2-40B4-BE49-F238E27FC236}">
                <a16:creationId xmlns:a16="http://schemas.microsoft.com/office/drawing/2014/main" id="{3B199B9E-5C34-E24B-A4A4-5C905D22A4F2}"/>
              </a:ext>
            </a:extLst>
          </p:cNvPr>
          <p:cNvSpPr>
            <a:spLocks noGrp="1"/>
          </p:cNvSpPr>
          <p:nvPr>
            <p:ph type="pic" sz="quarter" idx="21" hasCustomPrompt="1"/>
          </p:nvPr>
        </p:nvSpPr>
        <p:spPr>
          <a:xfrm>
            <a:off x="0" y="-1"/>
            <a:ext cx="7559675" cy="10691813"/>
          </a:xfrm>
          <a:prstGeom prst="rect">
            <a:avLst/>
          </a:prstGeom>
          <a:solidFill>
            <a:schemeClr val="accent2"/>
          </a:solidFill>
        </p:spPr>
        <p:txBody>
          <a:bodyPr/>
          <a:lstStyle>
            <a:lvl1pPr marL="0" indent="0">
              <a:buNone/>
              <a:defRPr/>
            </a:lvl1pPr>
          </a:lstStyle>
          <a:p>
            <a:r>
              <a:rPr lang="de-DE" dirty="0"/>
              <a:t> </a:t>
            </a:r>
          </a:p>
        </p:txBody>
      </p:sp>
      <p:sp>
        <p:nvSpPr>
          <p:cNvPr id="10" name="Bildplatzhalter 9">
            <a:extLst>
              <a:ext uri="{FF2B5EF4-FFF2-40B4-BE49-F238E27FC236}">
                <a16:creationId xmlns:a16="http://schemas.microsoft.com/office/drawing/2014/main" id="{47C7456F-3435-1944-90CF-257956631C55}"/>
              </a:ext>
            </a:extLst>
          </p:cNvPr>
          <p:cNvSpPr>
            <a:spLocks noGrp="1"/>
          </p:cNvSpPr>
          <p:nvPr>
            <p:ph type="pic" sz="quarter" idx="16" hasCustomPrompt="1"/>
          </p:nvPr>
        </p:nvSpPr>
        <p:spPr>
          <a:xfrm>
            <a:off x="6299200" y="433587"/>
            <a:ext cx="828675" cy="827088"/>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4"/>
            <a:stretch>
              <a:fillRect/>
            </a:stretch>
          </a:blip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bg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bg1"/>
                </a:solidFill>
                <a:latin typeface="LMU CompatilFact" panose="02000500060000020003" pitchFamily="2" charset="0"/>
              </a:defRPr>
            </a:lvl1pPr>
          </a:lstStyle>
          <a:p>
            <a:pPr lvl="0"/>
            <a:r>
              <a:rPr lang="de-DE" dirty="0"/>
              <a:t>TYPOGRAFISCHE GESTALTUNG.</a:t>
            </a:r>
          </a:p>
        </p:txBody>
      </p:sp>
      <p:sp>
        <p:nvSpPr>
          <p:cNvPr id="8" name="Textplatzhalter 2">
            <a:extLst>
              <a:ext uri="{FF2B5EF4-FFF2-40B4-BE49-F238E27FC236}">
                <a16:creationId xmlns:a16="http://schemas.microsoft.com/office/drawing/2014/main" id="{FD9AA3EF-8B00-DF40-81DB-D10A6C221F17}"/>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40" baseline="0">
                <a:solidFill>
                  <a:schemeClr val="bg1"/>
                </a:solidFill>
                <a:latin typeface="LMU CompatilFact" panose="02000500060000020003" pitchFamily="2" charset="0"/>
              </a:defRPr>
            </a:lvl1pPr>
          </a:lstStyle>
          <a:p>
            <a:pPr lvl="0"/>
            <a:r>
              <a:rPr lang="de-DE" dirty="0"/>
              <a:t>ÜBERSCHRIFT / TITEL / EINRICHTUNG XY</a:t>
            </a:r>
          </a:p>
        </p:txBody>
      </p:sp>
    </p:spTree>
    <p:extLst>
      <p:ext uri="{BB962C8B-B14F-4D97-AF65-F5344CB8AC3E}">
        <p14:creationId xmlns:p14="http://schemas.microsoft.com/office/powerpoint/2010/main" val="3255926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ster in Schwarz / Cobranding">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B9BF5DC4-0986-3645-98E7-7C62579B031D}"/>
              </a:ext>
            </a:extLst>
          </p:cNvPr>
          <p:cNvSpPr>
            <a:spLocks noGrp="1"/>
          </p:cNvSpPr>
          <p:nvPr>
            <p:ph type="pic" sz="quarter" idx="21" hasCustomPrompt="1"/>
          </p:nvPr>
        </p:nvSpPr>
        <p:spPr>
          <a:xfrm>
            <a:off x="0" y="0"/>
            <a:ext cx="7559675" cy="9450388"/>
          </a:xfrm>
          <a:prstGeom prst="rect">
            <a:avLst/>
          </a:prstGeom>
          <a:solidFill>
            <a:schemeClr val="accent2"/>
          </a:solidFill>
        </p:spPr>
        <p:txBody>
          <a:bodyPr/>
          <a:lstStyle>
            <a:lvl1pPr marL="0" indent="0">
              <a:buNone/>
              <a:defRPr/>
            </a:lvl1pPr>
          </a:lstStyle>
          <a:p>
            <a:r>
              <a:rPr lang="de-DE" dirty="0"/>
              <a:t> </a:t>
            </a:r>
          </a:p>
        </p:txBody>
      </p:sp>
      <p:sp>
        <p:nvSpPr>
          <p:cNvPr id="10" name="Bildplatzhalter 9">
            <a:extLst>
              <a:ext uri="{FF2B5EF4-FFF2-40B4-BE49-F238E27FC236}">
                <a16:creationId xmlns:a16="http://schemas.microsoft.com/office/drawing/2014/main" id="{47C7456F-3435-1944-90CF-257956631C55}"/>
              </a:ext>
            </a:extLst>
          </p:cNvPr>
          <p:cNvSpPr>
            <a:spLocks noGrp="1"/>
          </p:cNvSpPr>
          <p:nvPr>
            <p:ph type="pic" sz="quarter" idx="16" hasCustomPrompt="1"/>
          </p:nvPr>
        </p:nvSpPr>
        <p:spPr>
          <a:xfrm>
            <a:off x="6299200" y="433587"/>
            <a:ext cx="828675" cy="827088"/>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4"/>
            <a:stretch>
              <a:fillRect/>
            </a:stretch>
          </a:blipFill>
        </p:spPr>
        <p:txBody>
          <a:bodyPr/>
          <a:lstStyle>
            <a:lvl1pPr marL="0" indent="0">
              <a:buNone/>
              <a:defRPr/>
            </a:lvl1pPr>
          </a:lstStyle>
          <a:p>
            <a:r>
              <a:rPr lang="de-DE" dirty="0"/>
              <a:t> </a:t>
            </a:r>
          </a:p>
        </p:txBody>
      </p:sp>
      <p:sp>
        <p:nvSpPr>
          <p:cNvPr id="3" name="Textplatzhalter 2">
            <a:extLst>
              <a:ext uri="{FF2B5EF4-FFF2-40B4-BE49-F238E27FC236}">
                <a16:creationId xmlns:a16="http://schemas.microsoft.com/office/drawing/2014/main" id="{4E1254EB-3729-4F44-8547-D0CAD8A53466}"/>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2"/>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8" name="Textplatzhalter 2">
            <a:extLst>
              <a:ext uri="{FF2B5EF4-FFF2-40B4-BE49-F238E27FC236}">
                <a16:creationId xmlns:a16="http://schemas.microsoft.com/office/drawing/2014/main" id="{7A78B9E2-2D4D-854B-AF8B-A7481AB4DAF4}"/>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2"/>
                </a:solidFill>
                <a:latin typeface="LMU CompatilFact" panose="02000500060000020003" pitchFamily="2" charset="0"/>
              </a:defRPr>
            </a:lvl1pPr>
          </a:lstStyle>
          <a:p>
            <a:pPr lvl="0"/>
            <a:r>
              <a:rPr lang="de-DE" dirty="0"/>
              <a:t>TYPOGRAFISCHE GESTALTUNG.</a:t>
            </a:r>
          </a:p>
        </p:txBody>
      </p:sp>
      <p:sp>
        <p:nvSpPr>
          <p:cNvPr id="18" name="Textplatzhalter 2">
            <a:extLst>
              <a:ext uri="{FF2B5EF4-FFF2-40B4-BE49-F238E27FC236}">
                <a16:creationId xmlns:a16="http://schemas.microsoft.com/office/drawing/2014/main" id="{367C6791-DFC2-2F4B-9730-10939EA379A8}"/>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tx2"/>
                </a:solidFill>
                <a:latin typeface="LMU CompatilFact" panose="02000500060000020003" pitchFamily="2" charset="0"/>
              </a:defRPr>
            </a:lvl1pPr>
          </a:lstStyle>
          <a:p>
            <a:pPr lvl="0"/>
            <a:r>
              <a:rPr lang="de-DE" dirty="0"/>
              <a:t>ÜBERSCHRIFT / TITEL / EINRICHTUNG XY</a:t>
            </a:r>
          </a:p>
        </p:txBody>
      </p:sp>
      <p:sp>
        <p:nvSpPr>
          <p:cNvPr id="4" name="Bildplatzhalter 3">
            <a:extLst>
              <a:ext uri="{FF2B5EF4-FFF2-40B4-BE49-F238E27FC236}">
                <a16:creationId xmlns:a16="http://schemas.microsoft.com/office/drawing/2014/main" id="{634C8457-5967-3F45-AA58-F03687D94B2C}"/>
              </a:ext>
            </a:extLst>
          </p:cNvPr>
          <p:cNvSpPr>
            <a:spLocks noGrp="1"/>
          </p:cNvSpPr>
          <p:nvPr>
            <p:ph type="pic" sz="quarter" idx="18" hasCustomPrompt="1"/>
          </p:nvPr>
        </p:nvSpPr>
        <p:spPr>
          <a:xfrm>
            <a:off x="431800" y="9834241"/>
            <a:ext cx="633600" cy="482400"/>
          </a:xfrm>
          <a:prstGeom prst="rect">
            <a:avLst/>
          </a:prstGeom>
          <a:blipFill>
            <a:blip r:embed="rId5"/>
            <a:stretch>
              <a:fillRect/>
            </a:stretch>
          </a:blipFill>
        </p:spPr>
        <p:txBody>
          <a:bodyPr/>
          <a:lstStyle>
            <a:lvl1pPr marL="0" indent="0">
              <a:buNone/>
              <a:defRPr/>
            </a:lvl1pPr>
          </a:lstStyle>
          <a:p>
            <a:r>
              <a:rPr lang="de-DE" dirty="0"/>
              <a:t> </a:t>
            </a:r>
          </a:p>
        </p:txBody>
      </p:sp>
      <p:sp>
        <p:nvSpPr>
          <p:cNvPr id="14" name="Bildplatzhalter 3">
            <a:extLst>
              <a:ext uri="{FF2B5EF4-FFF2-40B4-BE49-F238E27FC236}">
                <a16:creationId xmlns:a16="http://schemas.microsoft.com/office/drawing/2014/main" id="{F304BF3B-963A-6C44-B4F4-57FBF0B01AC1}"/>
              </a:ext>
            </a:extLst>
          </p:cNvPr>
          <p:cNvSpPr>
            <a:spLocks noGrp="1"/>
          </p:cNvSpPr>
          <p:nvPr>
            <p:ph type="pic" sz="quarter" idx="19" hasCustomPrompt="1"/>
          </p:nvPr>
        </p:nvSpPr>
        <p:spPr>
          <a:xfrm>
            <a:off x="1646593" y="9834241"/>
            <a:ext cx="417600" cy="482400"/>
          </a:xfrm>
          <a:prstGeom prst="rect">
            <a:avLst/>
          </a:prstGeom>
          <a:blipFill>
            <a:blip r:embed="rId6"/>
            <a:stretch>
              <a:fillRect/>
            </a:stretch>
          </a:blipFill>
        </p:spPr>
        <p:txBody>
          <a:bodyPr/>
          <a:lstStyle>
            <a:lvl1pPr marL="0" indent="0">
              <a:buNone/>
              <a:defRPr/>
            </a:lvl1pPr>
          </a:lstStyle>
          <a:p>
            <a:r>
              <a:rPr lang="de-DE" dirty="0"/>
              <a:t> </a:t>
            </a:r>
          </a:p>
        </p:txBody>
      </p:sp>
      <p:sp>
        <p:nvSpPr>
          <p:cNvPr id="17" name="Bildplatzhalter 3">
            <a:extLst>
              <a:ext uri="{FF2B5EF4-FFF2-40B4-BE49-F238E27FC236}">
                <a16:creationId xmlns:a16="http://schemas.microsoft.com/office/drawing/2014/main" id="{A4DD9B00-C8D8-8F48-AD05-027E1F5FC40B}"/>
              </a:ext>
            </a:extLst>
          </p:cNvPr>
          <p:cNvSpPr>
            <a:spLocks noGrp="1"/>
          </p:cNvSpPr>
          <p:nvPr>
            <p:ph type="pic" sz="quarter" idx="20" hasCustomPrompt="1"/>
          </p:nvPr>
        </p:nvSpPr>
        <p:spPr>
          <a:xfrm>
            <a:off x="2769199" y="9834241"/>
            <a:ext cx="532800" cy="471600"/>
          </a:xfrm>
          <a:prstGeom prst="rect">
            <a:avLst/>
          </a:prstGeom>
          <a:blipFill>
            <a:blip r:embed="rId7"/>
            <a:stretch>
              <a:fillRect/>
            </a:stretch>
          </a:blipFill>
        </p:spPr>
        <p:txBody>
          <a:bodyPr/>
          <a:lstStyle>
            <a:lvl1pPr marL="0" indent="0">
              <a:buNone/>
              <a:defRPr/>
            </a:lvl1pPr>
          </a:lstStyle>
          <a:p>
            <a:r>
              <a:rPr lang="de-DE" dirty="0"/>
              <a:t> </a:t>
            </a:r>
          </a:p>
        </p:txBody>
      </p:sp>
      <p:sp>
        <p:nvSpPr>
          <p:cNvPr id="23" name="Textplatzhalter 22">
            <a:extLst>
              <a:ext uri="{FF2B5EF4-FFF2-40B4-BE49-F238E27FC236}">
                <a16:creationId xmlns:a16="http://schemas.microsoft.com/office/drawing/2014/main" id="{3E3BB912-E4C8-4A48-97CB-6515C49AC005}"/>
              </a:ext>
            </a:extLst>
          </p:cNvPr>
          <p:cNvSpPr>
            <a:spLocks noGrp="1"/>
          </p:cNvSpPr>
          <p:nvPr>
            <p:ph type="body" sz="quarter" idx="22" hasCustomPrompt="1"/>
          </p:nvPr>
        </p:nvSpPr>
        <p:spPr>
          <a:xfrm>
            <a:off x="431800" y="9450388"/>
            <a:ext cx="6696075" cy="235741"/>
          </a:xfrm>
          <a:prstGeom prst="rect">
            <a:avLst/>
          </a:prstGeom>
        </p:spPr>
        <p:txBody>
          <a:bodyPr lIns="0" tIns="82800" rIns="0" bIns="0"/>
          <a:lstStyle>
            <a:lvl1pPr marL="0" indent="0">
              <a:buNone/>
              <a:defRPr sz="700" b="1" i="0">
                <a:solidFill>
                  <a:schemeClr val="tx2"/>
                </a:solidFill>
                <a:latin typeface="LMU CompatilFact" panose="02000500060000020003" pitchFamily="2" charset="0"/>
              </a:defRPr>
            </a:lvl1pPr>
          </a:lstStyle>
          <a:p>
            <a:pPr lvl="0"/>
            <a:r>
              <a:rPr lang="de-DE" dirty="0"/>
              <a:t>In Kooperation mit</a:t>
            </a:r>
          </a:p>
        </p:txBody>
      </p:sp>
    </p:spTree>
    <p:extLst>
      <p:ext uri="{BB962C8B-B14F-4D97-AF65-F5344CB8AC3E}">
        <p14:creationId xmlns:p14="http://schemas.microsoft.com/office/powerpoint/2010/main" val="4104508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ster in Grün / Cobranding">
    <p:spTree>
      <p:nvGrpSpPr>
        <p:cNvPr id="1" name=""/>
        <p:cNvGrpSpPr/>
        <p:nvPr/>
      </p:nvGrpSpPr>
      <p:grpSpPr>
        <a:xfrm>
          <a:off x="0" y="0"/>
          <a:ext cx="0" cy="0"/>
          <a:chOff x="0" y="0"/>
          <a:chExt cx="0" cy="0"/>
        </a:xfrm>
      </p:grpSpPr>
      <p:sp>
        <p:nvSpPr>
          <p:cNvPr id="8" name="Bildplatzhalter 15">
            <a:extLst>
              <a:ext uri="{FF2B5EF4-FFF2-40B4-BE49-F238E27FC236}">
                <a16:creationId xmlns:a16="http://schemas.microsoft.com/office/drawing/2014/main" id="{E5293BF7-C50B-B04B-AB3A-73312FE17C5F}"/>
              </a:ext>
            </a:extLst>
          </p:cNvPr>
          <p:cNvSpPr>
            <a:spLocks noGrp="1"/>
          </p:cNvSpPr>
          <p:nvPr>
            <p:ph type="pic" sz="quarter" idx="21" hasCustomPrompt="1"/>
          </p:nvPr>
        </p:nvSpPr>
        <p:spPr>
          <a:xfrm>
            <a:off x="0" y="0"/>
            <a:ext cx="7559675" cy="9450388"/>
          </a:xfrm>
          <a:prstGeom prst="rect">
            <a:avLst/>
          </a:prstGeom>
          <a:solidFill>
            <a:schemeClr val="accent2"/>
          </a:solidFill>
        </p:spPr>
        <p:txBody>
          <a:bodyPr/>
          <a:lstStyle>
            <a:lvl1pPr marL="0" indent="0">
              <a:buNone/>
              <a:defRPr/>
            </a:lvl1pPr>
          </a:lstStyle>
          <a:p>
            <a:r>
              <a:rPr lang="de-DE" dirty="0"/>
              <a:t> </a:t>
            </a:r>
          </a:p>
        </p:txBody>
      </p:sp>
      <p:sp>
        <p:nvSpPr>
          <p:cNvPr id="10" name="Bildplatzhalter 9">
            <a:extLst>
              <a:ext uri="{FF2B5EF4-FFF2-40B4-BE49-F238E27FC236}">
                <a16:creationId xmlns:a16="http://schemas.microsoft.com/office/drawing/2014/main" id="{47C7456F-3435-1944-90CF-257956631C55}"/>
              </a:ext>
            </a:extLst>
          </p:cNvPr>
          <p:cNvSpPr>
            <a:spLocks noGrp="1"/>
          </p:cNvSpPr>
          <p:nvPr>
            <p:ph type="pic" sz="quarter" idx="16" hasCustomPrompt="1"/>
          </p:nvPr>
        </p:nvSpPr>
        <p:spPr>
          <a:xfrm>
            <a:off x="6299200" y="433587"/>
            <a:ext cx="828675" cy="827088"/>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4"/>
            <a:stretch>
              <a:fillRect/>
            </a:stretch>
          </a:blip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1"/>
                </a:solidFill>
                <a:latin typeface="LMU CompatilFact" panose="02000500060000020003" pitchFamily="2" charset="0"/>
              </a:defRPr>
            </a:lvl1pPr>
          </a:lstStyle>
          <a:p>
            <a:pPr lvl="0"/>
            <a:r>
              <a:rPr lang="de-DE" dirty="0"/>
              <a:t>TYPOGRAFISCHE GESTALTUNG.</a:t>
            </a:r>
          </a:p>
        </p:txBody>
      </p:sp>
      <p:sp>
        <p:nvSpPr>
          <p:cNvPr id="11" name="Textplatzhalter 2">
            <a:extLst>
              <a:ext uri="{FF2B5EF4-FFF2-40B4-BE49-F238E27FC236}">
                <a16:creationId xmlns:a16="http://schemas.microsoft.com/office/drawing/2014/main" id="{8AEFB2C4-6E4D-4F45-B347-B958692965EB}"/>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tx1"/>
                </a:solidFill>
                <a:latin typeface="LMU CompatilFact" panose="02000500060000020003" pitchFamily="2" charset="0"/>
              </a:defRPr>
            </a:lvl1pPr>
          </a:lstStyle>
          <a:p>
            <a:pPr lvl="0"/>
            <a:r>
              <a:rPr lang="de-DE" dirty="0"/>
              <a:t>ÜBERSCHRIFT / TITEL / EINRICHTUNG XY</a:t>
            </a:r>
          </a:p>
        </p:txBody>
      </p:sp>
      <p:sp>
        <p:nvSpPr>
          <p:cNvPr id="15" name="Textplatzhalter 22">
            <a:extLst>
              <a:ext uri="{FF2B5EF4-FFF2-40B4-BE49-F238E27FC236}">
                <a16:creationId xmlns:a16="http://schemas.microsoft.com/office/drawing/2014/main" id="{A1AB4811-121C-394E-A65A-1A5629AE850B}"/>
              </a:ext>
            </a:extLst>
          </p:cNvPr>
          <p:cNvSpPr>
            <a:spLocks noGrp="1"/>
          </p:cNvSpPr>
          <p:nvPr>
            <p:ph type="body" sz="quarter" idx="22" hasCustomPrompt="1"/>
          </p:nvPr>
        </p:nvSpPr>
        <p:spPr>
          <a:xfrm>
            <a:off x="431800" y="9450388"/>
            <a:ext cx="6696075" cy="235741"/>
          </a:xfrm>
          <a:prstGeom prst="rect">
            <a:avLst/>
          </a:prstGeom>
        </p:spPr>
        <p:txBody>
          <a:bodyPr lIns="0" tIns="82800" rIns="0" bIns="0"/>
          <a:lstStyle>
            <a:lvl1pPr marL="0" indent="0">
              <a:buNone/>
              <a:defRPr sz="700" b="1" i="0">
                <a:solidFill>
                  <a:schemeClr val="tx2"/>
                </a:solidFill>
                <a:latin typeface="LMU CompatilFact" panose="02000500060000020003" pitchFamily="2" charset="0"/>
              </a:defRPr>
            </a:lvl1pPr>
          </a:lstStyle>
          <a:p>
            <a:pPr lvl="0"/>
            <a:r>
              <a:rPr lang="de-DE" dirty="0"/>
              <a:t>In Kooperation mit</a:t>
            </a:r>
          </a:p>
        </p:txBody>
      </p:sp>
      <p:sp>
        <p:nvSpPr>
          <p:cNvPr id="16" name="Bildplatzhalter 3">
            <a:extLst>
              <a:ext uri="{FF2B5EF4-FFF2-40B4-BE49-F238E27FC236}">
                <a16:creationId xmlns:a16="http://schemas.microsoft.com/office/drawing/2014/main" id="{55C492D5-B9E2-3340-AA9D-3BEE9D47BBB9}"/>
              </a:ext>
            </a:extLst>
          </p:cNvPr>
          <p:cNvSpPr>
            <a:spLocks noGrp="1"/>
          </p:cNvSpPr>
          <p:nvPr>
            <p:ph type="pic" sz="quarter" idx="18" hasCustomPrompt="1"/>
          </p:nvPr>
        </p:nvSpPr>
        <p:spPr>
          <a:xfrm>
            <a:off x="431800" y="9834241"/>
            <a:ext cx="633600" cy="482400"/>
          </a:xfrm>
          <a:prstGeom prst="rect">
            <a:avLst/>
          </a:prstGeom>
          <a:blipFill>
            <a:blip r:embed="rId5"/>
            <a:stretch>
              <a:fillRect/>
            </a:stretch>
          </a:blipFill>
        </p:spPr>
        <p:txBody>
          <a:bodyPr/>
          <a:lstStyle>
            <a:lvl1pPr marL="0" indent="0">
              <a:buNone/>
              <a:defRPr/>
            </a:lvl1pPr>
          </a:lstStyle>
          <a:p>
            <a:r>
              <a:rPr lang="de-DE" dirty="0"/>
              <a:t> </a:t>
            </a:r>
          </a:p>
        </p:txBody>
      </p:sp>
      <p:sp>
        <p:nvSpPr>
          <p:cNvPr id="17" name="Bildplatzhalter 3">
            <a:extLst>
              <a:ext uri="{FF2B5EF4-FFF2-40B4-BE49-F238E27FC236}">
                <a16:creationId xmlns:a16="http://schemas.microsoft.com/office/drawing/2014/main" id="{8371156B-A65C-164A-9B4E-88C877E0A744}"/>
              </a:ext>
            </a:extLst>
          </p:cNvPr>
          <p:cNvSpPr>
            <a:spLocks noGrp="1"/>
          </p:cNvSpPr>
          <p:nvPr>
            <p:ph type="pic" sz="quarter" idx="19" hasCustomPrompt="1"/>
          </p:nvPr>
        </p:nvSpPr>
        <p:spPr>
          <a:xfrm>
            <a:off x="1646593" y="9834241"/>
            <a:ext cx="417600" cy="482400"/>
          </a:xfrm>
          <a:prstGeom prst="rect">
            <a:avLst/>
          </a:prstGeom>
          <a:blipFill>
            <a:blip r:embed="rId6"/>
            <a:stretch>
              <a:fillRect/>
            </a:stretch>
          </a:blipFill>
        </p:spPr>
        <p:txBody>
          <a:bodyPr/>
          <a:lstStyle>
            <a:lvl1pPr marL="0" indent="0">
              <a:buNone/>
              <a:defRPr/>
            </a:lvl1pPr>
          </a:lstStyle>
          <a:p>
            <a:r>
              <a:rPr lang="de-DE" dirty="0"/>
              <a:t> </a:t>
            </a:r>
          </a:p>
        </p:txBody>
      </p:sp>
      <p:sp>
        <p:nvSpPr>
          <p:cNvPr id="18" name="Bildplatzhalter 3">
            <a:extLst>
              <a:ext uri="{FF2B5EF4-FFF2-40B4-BE49-F238E27FC236}">
                <a16:creationId xmlns:a16="http://schemas.microsoft.com/office/drawing/2014/main" id="{017D4D99-6B8E-084B-8FF0-9E3F7DEEADB9}"/>
              </a:ext>
            </a:extLst>
          </p:cNvPr>
          <p:cNvSpPr>
            <a:spLocks noGrp="1"/>
          </p:cNvSpPr>
          <p:nvPr>
            <p:ph type="pic" sz="quarter" idx="20" hasCustomPrompt="1"/>
          </p:nvPr>
        </p:nvSpPr>
        <p:spPr>
          <a:xfrm>
            <a:off x="2769199" y="9834241"/>
            <a:ext cx="532800" cy="471600"/>
          </a:xfrm>
          <a:prstGeom prst="rect">
            <a:avLst/>
          </a:prstGeom>
          <a:blipFill>
            <a:blip r:embed="rId7"/>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129661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ster in Weiß / Cobranding">
    <p:spTree>
      <p:nvGrpSpPr>
        <p:cNvPr id="1" name=""/>
        <p:cNvGrpSpPr/>
        <p:nvPr/>
      </p:nvGrpSpPr>
      <p:grpSpPr>
        <a:xfrm>
          <a:off x="0" y="0"/>
          <a:ext cx="0" cy="0"/>
          <a:chOff x="0" y="0"/>
          <a:chExt cx="0" cy="0"/>
        </a:xfrm>
      </p:grpSpPr>
      <p:sp>
        <p:nvSpPr>
          <p:cNvPr id="11" name="Bildplatzhalter 15">
            <a:extLst>
              <a:ext uri="{FF2B5EF4-FFF2-40B4-BE49-F238E27FC236}">
                <a16:creationId xmlns:a16="http://schemas.microsoft.com/office/drawing/2014/main" id="{ECE7F42C-EB4E-6B43-8050-2321758A6C95}"/>
              </a:ext>
            </a:extLst>
          </p:cNvPr>
          <p:cNvSpPr>
            <a:spLocks noGrp="1"/>
          </p:cNvSpPr>
          <p:nvPr>
            <p:ph type="pic" sz="quarter" idx="21" hasCustomPrompt="1"/>
          </p:nvPr>
        </p:nvSpPr>
        <p:spPr>
          <a:xfrm>
            <a:off x="0" y="0"/>
            <a:ext cx="7559675" cy="9450388"/>
          </a:xfrm>
          <a:prstGeom prst="rect">
            <a:avLst/>
          </a:prstGeom>
          <a:solidFill>
            <a:schemeClr val="accent2"/>
          </a:solidFill>
        </p:spPr>
        <p:txBody>
          <a:bodyPr/>
          <a:lstStyle>
            <a:lvl1pPr marL="0" indent="0">
              <a:buNone/>
              <a:defRPr/>
            </a:lvl1pPr>
          </a:lstStyle>
          <a:p>
            <a:r>
              <a:rPr lang="de-DE" dirty="0"/>
              <a:t> </a:t>
            </a:r>
          </a:p>
        </p:txBody>
      </p:sp>
      <p:sp>
        <p:nvSpPr>
          <p:cNvPr id="10" name="Bildplatzhalter 9">
            <a:extLst>
              <a:ext uri="{FF2B5EF4-FFF2-40B4-BE49-F238E27FC236}">
                <a16:creationId xmlns:a16="http://schemas.microsoft.com/office/drawing/2014/main" id="{47C7456F-3435-1944-90CF-257956631C55}"/>
              </a:ext>
            </a:extLst>
          </p:cNvPr>
          <p:cNvSpPr>
            <a:spLocks noGrp="1"/>
          </p:cNvSpPr>
          <p:nvPr>
            <p:ph type="pic" sz="quarter" idx="16" hasCustomPrompt="1"/>
          </p:nvPr>
        </p:nvSpPr>
        <p:spPr>
          <a:xfrm>
            <a:off x="6299200" y="433587"/>
            <a:ext cx="828675" cy="827088"/>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4"/>
            <a:stretch>
              <a:fillRect/>
            </a:stretch>
          </a:blip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bg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bg1"/>
                </a:solidFill>
                <a:latin typeface="LMU CompatilFact" panose="02000500060000020003" pitchFamily="2" charset="0"/>
              </a:defRPr>
            </a:lvl1pPr>
          </a:lstStyle>
          <a:p>
            <a:pPr lvl="0"/>
            <a:r>
              <a:rPr lang="de-DE" dirty="0"/>
              <a:t>TYPOGRAFISCHE GESTALTUNG.</a:t>
            </a:r>
          </a:p>
        </p:txBody>
      </p:sp>
      <p:sp>
        <p:nvSpPr>
          <p:cNvPr id="8" name="Textplatzhalter 2">
            <a:extLst>
              <a:ext uri="{FF2B5EF4-FFF2-40B4-BE49-F238E27FC236}">
                <a16:creationId xmlns:a16="http://schemas.microsoft.com/office/drawing/2014/main" id="{FD9AA3EF-8B00-DF40-81DB-D10A6C221F17}"/>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bg1"/>
                </a:solidFill>
                <a:latin typeface="LMU CompatilFact" panose="02000500060000020003" pitchFamily="2" charset="0"/>
              </a:defRPr>
            </a:lvl1pPr>
          </a:lstStyle>
          <a:p>
            <a:pPr lvl="0"/>
            <a:r>
              <a:rPr lang="de-DE" dirty="0"/>
              <a:t>ÜBERSCHRIFT / TITEL / EINRICHTUNG XY</a:t>
            </a:r>
          </a:p>
        </p:txBody>
      </p:sp>
      <p:sp>
        <p:nvSpPr>
          <p:cNvPr id="15" name="Textplatzhalter 22">
            <a:extLst>
              <a:ext uri="{FF2B5EF4-FFF2-40B4-BE49-F238E27FC236}">
                <a16:creationId xmlns:a16="http://schemas.microsoft.com/office/drawing/2014/main" id="{523E7F5A-C102-7C4D-AB57-6A50C9F496D4}"/>
              </a:ext>
            </a:extLst>
          </p:cNvPr>
          <p:cNvSpPr>
            <a:spLocks noGrp="1"/>
          </p:cNvSpPr>
          <p:nvPr>
            <p:ph type="body" sz="quarter" idx="22" hasCustomPrompt="1"/>
          </p:nvPr>
        </p:nvSpPr>
        <p:spPr>
          <a:xfrm>
            <a:off x="431800" y="9450388"/>
            <a:ext cx="6696075" cy="235741"/>
          </a:xfrm>
          <a:prstGeom prst="rect">
            <a:avLst/>
          </a:prstGeom>
        </p:spPr>
        <p:txBody>
          <a:bodyPr lIns="0" tIns="82800" rIns="0" bIns="0"/>
          <a:lstStyle>
            <a:lvl1pPr marL="0" indent="0">
              <a:buNone/>
              <a:defRPr sz="700" b="1" i="0">
                <a:solidFill>
                  <a:schemeClr val="tx2"/>
                </a:solidFill>
                <a:latin typeface="LMU CompatilFact" panose="02000500060000020003" pitchFamily="2" charset="0"/>
              </a:defRPr>
            </a:lvl1pPr>
          </a:lstStyle>
          <a:p>
            <a:pPr lvl="0"/>
            <a:r>
              <a:rPr lang="de-DE" dirty="0"/>
              <a:t>In Kooperation mit</a:t>
            </a:r>
          </a:p>
        </p:txBody>
      </p:sp>
      <p:sp>
        <p:nvSpPr>
          <p:cNvPr id="17" name="Bildplatzhalter 3">
            <a:extLst>
              <a:ext uri="{FF2B5EF4-FFF2-40B4-BE49-F238E27FC236}">
                <a16:creationId xmlns:a16="http://schemas.microsoft.com/office/drawing/2014/main" id="{60C53FD9-C439-4C4C-995B-7D9E3CC09732}"/>
              </a:ext>
            </a:extLst>
          </p:cNvPr>
          <p:cNvSpPr>
            <a:spLocks noGrp="1"/>
          </p:cNvSpPr>
          <p:nvPr>
            <p:ph type="pic" sz="quarter" idx="18" hasCustomPrompt="1"/>
          </p:nvPr>
        </p:nvSpPr>
        <p:spPr>
          <a:xfrm>
            <a:off x="431800" y="9834241"/>
            <a:ext cx="633600" cy="482400"/>
          </a:xfrm>
          <a:prstGeom prst="rect">
            <a:avLst/>
          </a:prstGeom>
          <a:blipFill>
            <a:blip r:embed="rId5"/>
            <a:stretch>
              <a:fillRect/>
            </a:stretch>
          </a:blipFill>
        </p:spPr>
        <p:txBody>
          <a:bodyPr/>
          <a:lstStyle>
            <a:lvl1pPr marL="0" indent="0">
              <a:buNone/>
              <a:defRPr/>
            </a:lvl1pPr>
          </a:lstStyle>
          <a:p>
            <a:r>
              <a:rPr lang="de-DE" dirty="0"/>
              <a:t> </a:t>
            </a:r>
          </a:p>
        </p:txBody>
      </p:sp>
      <p:sp>
        <p:nvSpPr>
          <p:cNvPr id="18" name="Bildplatzhalter 3">
            <a:extLst>
              <a:ext uri="{FF2B5EF4-FFF2-40B4-BE49-F238E27FC236}">
                <a16:creationId xmlns:a16="http://schemas.microsoft.com/office/drawing/2014/main" id="{77A507B5-B360-954A-9901-F776A7BCF76C}"/>
              </a:ext>
            </a:extLst>
          </p:cNvPr>
          <p:cNvSpPr>
            <a:spLocks noGrp="1"/>
          </p:cNvSpPr>
          <p:nvPr>
            <p:ph type="pic" sz="quarter" idx="19" hasCustomPrompt="1"/>
          </p:nvPr>
        </p:nvSpPr>
        <p:spPr>
          <a:xfrm>
            <a:off x="1646593" y="9834241"/>
            <a:ext cx="417600" cy="482400"/>
          </a:xfrm>
          <a:prstGeom prst="rect">
            <a:avLst/>
          </a:prstGeom>
          <a:blipFill>
            <a:blip r:embed="rId6"/>
            <a:stretch>
              <a:fillRect/>
            </a:stretch>
          </a:blipFill>
        </p:spPr>
        <p:txBody>
          <a:bodyPr/>
          <a:lstStyle>
            <a:lvl1pPr marL="0" indent="0">
              <a:buNone/>
              <a:defRPr/>
            </a:lvl1pPr>
          </a:lstStyle>
          <a:p>
            <a:r>
              <a:rPr lang="de-DE" dirty="0"/>
              <a:t> </a:t>
            </a:r>
          </a:p>
        </p:txBody>
      </p:sp>
      <p:sp>
        <p:nvSpPr>
          <p:cNvPr id="19" name="Bildplatzhalter 3">
            <a:extLst>
              <a:ext uri="{FF2B5EF4-FFF2-40B4-BE49-F238E27FC236}">
                <a16:creationId xmlns:a16="http://schemas.microsoft.com/office/drawing/2014/main" id="{773F5056-C719-D749-AA87-5D2AA201B7B1}"/>
              </a:ext>
            </a:extLst>
          </p:cNvPr>
          <p:cNvSpPr>
            <a:spLocks noGrp="1"/>
          </p:cNvSpPr>
          <p:nvPr>
            <p:ph type="pic" sz="quarter" idx="20" hasCustomPrompt="1"/>
          </p:nvPr>
        </p:nvSpPr>
        <p:spPr>
          <a:xfrm>
            <a:off x="2769199" y="9834241"/>
            <a:ext cx="532800" cy="471600"/>
          </a:xfrm>
          <a:prstGeom prst="rect">
            <a:avLst/>
          </a:prstGeom>
          <a:blipFill>
            <a:blip r:embed="rId7"/>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467597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ster in Schwarz / Logo Teileinheit">
    <p:spTree>
      <p:nvGrpSpPr>
        <p:cNvPr id="1" name=""/>
        <p:cNvGrpSpPr/>
        <p:nvPr/>
      </p:nvGrpSpPr>
      <p:grpSpPr>
        <a:xfrm>
          <a:off x="0" y="0"/>
          <a:ext cx="0" cy="0"/>
          <a:chOff x="0" y="0"/>
          <a:chExt cx="0" cy="0"/>
        </a:xfrm>
      </p:grpSpPr>
      <p:sp>
        <p:nvSpPr>
          <p:cNvPr id="19" name="Bildplatzhalter 15">
            <a:extLst>
              <a:ext uri="{FF2B5EF4-FFF2-40B4-BE49-F238E27FC236}">
                <a16:creationId xmlns:a16="http://schemas.microsoft.com/office/drawing/2014/main" id="{20828E45-28A4-1E42-A887-3BCE3708041C}"/>
              </a:ext>
            </a:extLst>
          </p:cNvPr>
          <p:cNvSpPr>
            <a:spLocks noGrp="1"/>
          </p:cNvSpPr>
          <p:nvPr>
            <p:ph type="pic" sz="quarter" idx="21" hasCustomPrompt="1"/>
          </p:nvPr>
        </p:nvSpPr>
        <p:spPr>
          <a:xfrm>
            <a:off x="25400" y="1476376"/>
            <a:ext cx="7559675" cy="9215437"/>
          </a:xfrm>
          <a:prstGeom prst="rect">
            <a:avLst/>
          </a:prstGeom>
          <a:solidFill>
            <a:schemeClr val="accent2"/>
          </a:solid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2"/>
            <a:stretch>
              <a:fillRect/>
            </a:stretch>
          </a:blipFill>
        </p:spPr>
        <p:txBody>
          <a:bodyPr/>
          <a:lstStyle>
            <a:lvl1pPr marL="0" indent="0">
              <a:buNone/>
              <a:defRPr/>
            </a:lvl1pPr>
          </a:lstStyle>
          <a:p>
            <a:r>
              <a:rPr lang="de-DE" dirty="0"/>
              <a:t> </a:t>
            </a:r>
          </a:p>
        </p:txBody>
      </p:sp>
      <p:sp>
        <p:nvSpPr>
          <p:cNvPr id="3" name="Textplatzhalter 2">
            <a:extLst>
              <a:ext uri="{FF2B5EF4-FFF2-40B4-BE49-F238E27FC236}">
                <a16:creationId xmlns:a16="http://schemas.microsoft.com/office/drawing/2014/main" id="{4E1254EB-3729-4F44-8547-D0CAD8A53466}"/>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2"/>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8" name="Textplatzhalter 2">
            <a:extLst>
              <a:ext uri="{FF2B5EF4-FFF2-40B4-BE49-F238E27FC236}">
                <a16:creationId xmlns:a16="http://schemas.microsoft.com/office/drawing/2014/main" id="{7A78B9E2-2D4D-854B-AF8B-A7481AB4DAF4}"/>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2"/>
                </a:solidFill>
                <a:latin typeface="LMU CompatilFact" panose="02000500060000020003" pitchFamily="2" charset="0"/>
              </a:defRPr>
            </a:lvl1pPr>
          </a:lstStyle>
          <a:p>
            <a:pPr lvl="0"/>
            <a:r>
              <a:rPr lang="de-DE" dirty="0"/>
              <a:t>TYPOGRAFISCHE GESTALTUNG.</a:t>
            </a:r>
          </a:p>
        </p:txBody>
      </p:sp>
      <p:sp>
        <p:nvSpPr>
          <p:cNvPr id="18" name="Textplatzhalter 2">
            <a:extLst>
              <a:ext uri="{FF2B5EF4-FFF2-40B4-BE49-F238E27FC236}">
                <a16:creationId xmlns:a16="http://schemas.microsoft.com/office/drawing/2014/main" id="{367C6791-DFC2-2F4B-9730-10939EA379A8}"/>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tx2"/>
                </a:solidFill>
                <a:latin typeface="LMU CompatilFact" panose="02000500060000020003" pitchFamily="2" charset="0"/>
              </a:defRPr>
            </a:lvl1pPr>
          </a:lstStyle>
          <a:p>
            <a:pPr lvl="0"/>
            <a:r>
              <a:rPr lang="de-DE" dirty="0"/>
              <a:t>ÜBERSCHRIFT / TITEL / EINRICHTUNG XY</a:t>
            </a:r>
          </a:p>
        </p:txBody>
      </p:sp>
      <p:sp>
        <p:nvSpPr>
          <p:cNvPr id="12" name="Bildplatzhalter 4">
            <a:extLst>
              <a:ext uri="{FF2B5EF4-FFF2-40B4-BE49-F238E27FC236}">
                <a16:creationId xmlns:a16="http://schemas.microsoft.com/office/drawing/2014/main" id="{1C1978B0-E3B1-0544-9C51-BB48A29B0C80}"/>
              </a:ext>
            </a:extLst>
          </p:cNvPr>
          <p:cNvSpPr>
            <a:spLocks noGrp="1"/>
          </p:cNvSpPr>
          <p:nvPr>
            <p:ph type="pic" sz="quarter" idx="22" hasCustomPrompt="1"/>
          </p:nvPr>
        </p:nvSpPr>
        <p:spPr>
          <a:xfrm>
            <a:off x="4561075" y="7186645"/>
            <a:ext cx="3024000" cy="3506400"/>
          </a:xfrm>
          <a:prstGeom prst="rect">
            <a:avLst/>
          </a:prstGeom>
          <a:blipFill>
            <a:blip r:embed="rId3"/>
            <a:stretch>
              <a:fillRect/>
            </a:stretch>
          </a:blipFill>
        </p:spPr>
        <p:txBody>
          <a:bodyPr/>
          <a:lstStyle>
            <a:lvl1pPr marL="0" indent="0">
              <a:buNone/>
              <a:defRPr/>
            </a:lvl1pPr>
          </a:lstStyle>
          <a:p>
            <a:r>
              <a:rPr lang="de-DE" dirty="0"/>
              <a:t> </a:t>
            </a:r>
          </a:p>
        </p:txBody>
      </p:sp>
      <p:sp>
        <p:nvSpPr>
          <p:cNvPr id="11" name="Bildplatzhalter 9">
            <a:extLst>
              <a:ext uri="{FF2B5EF4-FFF2-40B4-BE49-F238E27FC236}">
                <a16:creationId xmlns:a16="http://schemas.microsoft.com/office/drawing/2014/main" id="{1B0E8EB1-72C5-BB49-8161-BE0C92EA9418}"/>
              </a:ext>
            </a:extLst>
          </p:cNvPr>
          <p:cNvSpPr>
            <a:spLocks noGrp="1"/>
          </p:cNvSpPr>
          <p:nvPr>
            <p:ph type="pic" sz="quarter" idx="23" hasCustomPrompt="1"/>
          </p:nvPr>
        </p:nvSpPr>
        <p:spPr>
          <a:xfrm>
            <a:off x="5943982" y="653412"/>
            <a:ext cx="712800" cy="381600"/>
          </a:xfrm>
          <a:prstGeom prst="rect">
            <a:avLst/>
          </a:prstGeom>
          <a:blipFill>
            <a:blip r:embed="rId4"/>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4260065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ster in Grün / Logo Teileinheit">
    <p:spTree>
      <p:nvGrpSpPr>
        <p:cNvPr id="1" name=""/>
        <p:cNvGrpSpPr/>
        <p:nvPr/>
      </p:nvGrpSpPr>
      <p:grpSpPr>
        <a:xfrm>
          <a:off x="0" y="0"/>
          <a:ext cx="0" cy="0"/>
          <a:chOff x="0" y="0"/>
          <a:chExt cx="0" cy="0"/>
        </a:xfrm>
      </p:grpSpPr>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2"/>
            <a:stretch>
              <a:fillRect/>
            </a:stretch>
          </a:blipFill>
        </p:spPr>
        <p:txBody>
          <a:bodyPr/>
          <a:lstStyle>
            <a:lvl1pPr marL="0" indent="0">
              <a:buNone/>
              <a:defRPr/>
            </a:lvl1pPr>
          </a:lstStyle>
          <a:p>
            <a:r>
              <a:rPr lang="de-DE" dirty="0"/>
              <a:t> </a:t>
            </a:r>
          </a:p>
        </p:txBody>
      </p:sp>
      <p:sp>
        <p:nvSpPr>
          <p:cNvPr id="12" name="Bildplatzhalter 15">
            <a:extLst>
              <a:ext uri="{FF2B5EF4-FFF2-40B4-BE49-F238E27FC236}">
                <a16:creationId xmlns:a16="http://schemas.microsoft.com/office/drawing/2014/main" id="{24EFBF4C-99B9-6B4F-9023-338E074A119E}"/>
              </a:ext>
            </a:extLst>
          </p:cNvPr>
          <p:cNvSpPr>
            <a:spLocks noGrp="1"/>
          </p:cNvSpPr>
          <p:nvPr>
            <p:ph type="pic" sz="quarter" idx="21" hasCustomPrompt="1"/>
          </p:nvPr>
        </p:nvSpPr>
        <p:spPr>
          <a:xfrm>
            <a:off x="0" y="1476375"/>
            <a:ext cx="7559675" cy="9215437"/>
          </a:xfrm>
          <a:prstGeom prst="rect">
            <a:avLst/>
          </a:prstGeom>
          <a:solidFill>
            <a:schemeClr val="accent2"/>
          </a:solid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1"/>
                </a:solidFill>
                <a:latin typeface="LMU CompatilFact" panose="02000500060000020003" pitchFamily="2" charset="0"/>
              </a:defRPr>
            </a:lvl1pPr>
          </a:lstStyle>
          <a:p>
            <a:pPr lvl="0"/>
            <a:r>
              <a:rPr lang="de-DE" dirty="0"/>
              <a:t>TYPOGRAFISCHE GESTALTUNG.</a:t>
            </a:r>
          </a:p>
        </p:txBody>
      </p:sp>
      <p:sp>
        <p:nvSpPr>
          <p:cNvPr id="11" name="Textplatzhalter 2">
            <a:extLst>
              <a:ext uri="{FF2B5EF4-FFF2-40B4-BE49-F238E27FC236}">
                <a16:creationId xmlns:a16="http://schemas.microsoft.com/office/drawing/2014/main" id="{8AEFB2C4-6E4D-4F45-B347-B958692965EB}"/>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tx1"/>
                </a:solidFill>
                <a:latin typeface="LMU CompatilFact" panose="02000500060000020003" pitchFamily="2" charset="0"/>
              </a:defRPr>
            </a:lvl1pPr>
          </a:lstStyle>
          <a:p>
            <a:pPr lvl="0"/>
            <a:r>
              <a:rPr lang="de-DE" dirty="0"/>
              <a:t>ÜBERSCHRIFT / TITEL / EINRICHTUNG XY</a:t>
            </a:r>
          </a:p>
        </p:txBody>
      </p:sp>
      <p:sp>
        <p:nvSpPr>
          <p:cNvPr id="13" name="Bildplatzhalter 4">
            <a:extLst>
              <a:ext uri="{FF2B5EF4-FFF2-40B4-BE49-F238E27FC236}">
                <a16:creationId xmlns:a16="http://schemas.microsoft.com/office/drawing/2014/main" id="{FEAD5987-D1D5-C142-816E-78749FD858D0}"/>
              </a:ext>
            </a:extLst>
          </p:cNvPr>
          <p:cNvSpPr>
            <a:spLocks noGrp="1"/>
          </p:cNvSpPr>
          <p:nvPr>
            <p:ph type="pic" sz="quarter" idx="22" hasCustomPrompt="1"/>
          </p:nvPr>
        </p:nvSpPr>
        <p:spPr>
          <a:xfrm>
            <a:off x="4561075" y="7186645"/>
            <a:ext cx="3024000" cy="3506400"/>
          </a:xfrm>
          <a:prstGeom prst="rect">
            <a:avLst/>
          </a:prstGeom>
          <a:blipFill>
            <a:blip r:embed="rId3"/>
            <a:stretch>
              <a:fillRect/>
            </a:stretch>
          </a:blipFill>
        </p:spPr>
        <p:txBody>
          <a:bodyPr/>
          <a:lstStyle>
            <a:lvl1pPr marL="0" indent="0">
              <a:buNone/>
              <a:defRPr/>
            </a:lvl1pPr>
          </a:lstStyle>
          <a:p>
            <a:r>
              <a:rPr lang="de-DE" dirty="0"/>
              <a:t> </a:t>
            </a:r>
          </a:p>
        </p:txBody>
      </p:sp>
      <p:sp>
        <p:nvSpPr>
          <p:cNvPr id="14" name="Bildplatzhalter 9">
            <a:extLst>
              <a:ext uri="{FF2B5EF4-FFF2-40B4-BE49-F238E27FC236}">
                <a16:creationId xmlns:a16="http://schemas.microsoft.com/office/drawing/2014/main" id="{CD9A3D61-369E-E147-AD0B-8AF46E571E72}"/>
              </a:ext>
            </a:extLst>
          </p:cNvPr>
          <p:cNvSpPr>
            <a:spLocks noGrp="1"/>
          </p:cNvSpPr>
          <p:nvPr>
            <p:ph type="pic" sz="quarter" idx="23" hasCustomPrompt="1"/>
          </p:nvPr>
        </p:nvSpPr>
        <p:spPr>
          <a:xfrm>
            <a:off x="5943982" y="653412"/>
            <a:ext cx="712800" cy="381600"/>
          </a:xfrm>
          <a:prstGeom prst="rect">
            <a:avLst/>
          </a:prstGeom>
          <a:blipFill>
            <a:blip r:embed="rId4"/>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2854216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ster in Weiß / Logo Teileinheit">
    <p:spTree>
      <p:nvGrpSpPr>
        <p:cNvPr id="1" name=""/>
        <p:cNvGrpSpPr/>
        <p:nvPr/>
      </p:nvGrpSpPr>
      <p:grpSpPr>
        <a:xfrm>
          <a:off x="0" y="0"/>
          <a:ext cx="0" cy="0"/>
          <a:chOff x="0" y="0"/>
          <a:chExt cx="0" cy="0"/>
        </a:xfrm>
      </p:grpSpPr>
      <p:sp>
        <p:nvSpPr>
          <p:cNvPr id="11" name="Bildplatzhalter 15">
            <a:extLst>
              <a:ext uri="{FF2B5EF4-FFF2-40B4-BE49-F238E27FC236}">
                <a16:creationId xmlns:a16="http://schemas.microsoft.com/office/drawing/2014/main" id="{3B199B9E-5C34-E24B-A4A4-5C905D22A4F2}"/>
              </a:ext>
            </a:extLst>
          </p:cNvPr>
          <p:cNvSpPr>
            <a:spLocks noGrp="1"/>
          </p:cNvSpPr>
          <p:nvPr>
            <p:ph type="pic" sz="quarter" idx="21" hasCustomPrompt="1"/>
          </p:nvPr>
        </p:nvSpPr>
        <p:spPr>
          <a:xfrm>
            <a:off x="25400" y="0"/>
            <a:ext cx="7559675" cy="10691813"/>
          </a:xfrm>
          <a:prstGeom prst="rect">
            <a:avLst/>
          </a:prstGeom>
          <a:solidFill>
            <a:schemeClr val="accent2"/>
          </a:solid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2"/>
            <a:stretch>
              <a:fillRect/>
            </a:stretch>
          </a:blip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bg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bg1"/>
                </a:solidFill>
                <a:latin typeface="LMU CompatilFact" panose="02000500060000020003" pitchFamily="2" charset="0"/>
              </a:defRPr>
            </a:lvl1pPr>
          </a:lstStyle>
          <a:p>
            <a:pPr lvl="0"/>
            <a:r>
              <a:rPr lang="de-DE" dirty="0"/>
              <a:t>TYPOGRAFISCHE GESTALTUNG.</a:t>
            </a:r>
          </a:p>
        </p:txBody>
      </p:sp>
      <p:sp>
        <p:nvSpPr>
          <p:cNvPr id="8" name="Textplatzhalter 2">
            <a:extLst>
              <a:ext uri="{FF2B5EF4-FFF2-40B4-BE49-F238E27FC236}">
                <a16:creationId xmlns:a16="http://schemas.microsoft.com/office/drawing/2014/main" id="{FD9AA3EF-8B00-DF40-81DB-D10A6C221F17}"/>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bg1"/>
                </a:solidFill>
                <a:latin typeface="LMU CompatilFact" panose="02000500060000020003" pitchFamily="2" charset="0"/>
              </a:defRPr>
            </a:lvl1pPr>
          </a:lstStyle>
          <a:p>
            <a:pPr lvl="0"/>
            <a:r>
              <a:rPr lang="de-DE" dirty="0"/>
              <a:t>ÜBERSCHRIFT / TITEL / EINRICHTUNG XY</a:t>
            </a:r>
          </a:p>
        </p:txBody>
      </p:sp>
      <p:sp>
        <p:nvSpPr>
          <p:cNvPr id="12" name="Bildplatzhalter 9">
            <a:extLst>
              <a:ext uri="{FF2B5EF4-FFF2-40B4-BE49-F238E27FC236}">
                <a16:creationId xmlns:a16="http://schemas.microsoft.com/office/drawing/2014/main" id="{709EE06E-6D10-5C44-BE45-6B45E44022E0}"/>
              </a:ext>
            </a:extLst>
          </p:cNvPr>
          <p:cNvSpPr>
            <a:spLocks noGrp="1"/>
          </p:cNvSpPr>
          <p:nvPr>
            <p:ph type="pic" sz="quarter" idx="16" hasCustomPrompt="1"/>
          </p:nvPr>
        </p:nvSpPr>
        <p:spPr>
          <a:xfrm>
            <a:off x="5923357" y="653412"/>
            <a:ext cx="712800" cy="381600"/>
          </a:xfrm>
          <a:prstGeom prst="rect">
            <a:avLst/>
          </a:prstGeom>
          <a:blipFill>
            <a:blip r:embed="rId3"/>
            <a:stretch>
              <a:fillRect/>
            </a:stretch>
          </a:blipFill>
        </p:spPr>
        <p:txBody>
          <a:bodyPr/>
          <a:lstStyle>
            <a:lvl1pPr marL="0" indent="0">
              <a:buNone/>
              <a:defRPr/>
            </a:lvl1pPr>
          </a:lstStyle>
          <a:p>
            <a:r>
              <a:rPr lang="de-DE" dirty="0"/>
              <a:t> </a:t>
            </a:r>
          </a:p>
        </p:txBody>
      </p:sp>
      <p:sp>
        <p:nvSpPr>
          <p:cNvPr id="5" name="Bildplatzhalter 4">
            <a:extLst>
              <a:ext uri="{FF2B5EF4-FFF2-40B4-BE49-F238E27FC236}">
                <a16:creationId xmlns:a16="http://schemas.microsoft.com/office/drawing/2014/main" id="{E264F6BD-469A-9145-8D6C-567005E2419A}"/>
              </a:ext>
            </a:extLst>
          </p:cNvPr>
          <p:cNvSpPr>
            <a:spLocks noGrp="1"/>
          </p:cNvSpPr>
          <p:nvPr>
            <p:ph type="pic" sz="quarter" idx="22" hasCustomPrompt="1"/>
          </p:nvPr>
        </p:nvSpPr>
        <p:spPr>
          <a:xfrm>
            <a:off x="4561075" y="7186645"/>
            <a:ext cx="3024000" cy="3506400"/>
          </a:xfrm>
          <a:prstGeom prst="rect">
            <a:avLst/>
          </a:prstGeom>
          <a:blipFill>
            <a:blip r:embed="rId4"/>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312930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oster in Schwarz / Logo Teileinheit + Cobranding">
    <p:spTree>
      <p:nvGrpSpPr>
        <p:cNvPr id="1" name=""/>
        <p:cNvGrpSpPr/>
        <p:nvPr/>
      </p:nvGrpSpPr>
      <p:grpSpPr>
        <a:xfrm>
          <a:off x="0" y="0"/>
          <a:ext cx="0" cy="0"/>
          <a:chOff x="0" y="0"/>
          <a:chExt cx="0" cy="0"/>
        </a:xfrm>
      </p:grpSpPr>
      <p:sp>
        <p:nvSpPr>
          <p:cNvPr id="19" name="Bildplatzhalter 15">
            <a:extLst>
              <a:ext uri="{FF2B5EF4-FFF2-40B4-BE49-F238E27FC236}">
                <a16:creationId xmlns:a16="http://schemas.microsoft.com/office/drawing/2014/main" id="{20828E45-28A4-1E42-A887-3BCE3708041C}"/>
              </a:ext>
            </a:extLst>
          </p:cNvPr>
          <p:cNvSpPr>
            <a:spLocks noGrp="1"/>
          </p:cNvSpPr>
          <p:nvPr>
            <p:ph type="pic" sz="quarter" idx="21" hasCustomPrompt="1"/>
          </p:nvPr>
        </p:nvSpPr>
        <p:spPr>
          <a:xfrm>
            <a:off x="0" y="1476377"/>
            <a:ext cx="7559675" cy="7974012"/>
          </a:xfrm>
          <a:prstGeom prst="rect">
            <a:avLst/>
          </a:prstGeom>
          <a:solidFill>
            <a:schemeClr val="accent2"/>
          </a:solid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2"/>
            <a:stretch>
              <a:fillRect/>
            </a:stretch>
          </a:blipFill>
        </p:spPr>
        <p:txBody>
          <a:bodyPr/>
          <a:lstStyle>
            <a:lvl1pPr marL="0" indent="0">
              <a:buNone/>
              <a:defRPr/>
            </a:lvl1pPr>
          </a:lstStyle>
          <a:p>
            <a:r>
              <a:rPr lang="de-DE" dirty="0"/>
              <a:t> </a:t>
            </a:r>
          </a:p>
        </p:txBody>
      </p:sp>
      <p:sp>
        <p:nvSpPr>
          <p:cNvPr id="3" name="Textplatzhalter 2">
            <a:extLst>
              <a:ext uri="{FF2B5EF4-FFF2-40B4-BE49-F238E27FC236}">
                <a16:creationId xmlns:a16="http://schemas.microsoft.com/office/drawing/2014/main" id="{4E1254EB-3729-4F44-8547-D0CAD8A53466}"/>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2"/>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8" name="Textplatzhalter 2">
            <a:extLst>
              <a:ext uri="{FF2B5EF4-FFF2-40B4-BE49-F238E27FC236}">
                <a16:creationId xmlns:a16="http://schemas.microsoft.com/office/drawing/2014/main" id="{7A78B9E2-2D4D-854B-AF8B-A7481AB4DAF4}"/>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2"/>
                </a:solidFill>
                <a:latin typeface="LMU CompatilFact" panose="02000500060000020003" pitchFamily="2" charset="0"/>
              </a:defRPr>
            </a:lvl1pPr>
          </a:lstStyle>
          <a:p>
            <a:pPr lvl="0"/>
            <a:r>
              <a:rPr lang="de-DE" dirty="0"/>
              <a:t>TYPOGRAFISCHE GESTALTUNG.</a:t>
            </a:r>
          </a:p>
        </p:txBody>
      </p:sp>
      <p:sp>
        <p:nvSpPr>
          <p:cNvPr id="18" name="Textplatzhalter 2">
            <a:extLst>
              <a:ext uri="{FF2B5EF4-FFF2-40B4-BE49-F238E27FC236}">
                <a16:creationId xmlns:a16="http://schemas.microsoft.com/office/drawing/2014/main" id="{367C6791-DFC2-2F4B-9730-10939EA379A8}"/>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tx2"/>
                </a:solidFill>
                <a:latin typeface="LMU CompatilFact" panose="02000500060000020003" pitchFamily="2" charset="0"/>
              </a:defRPr>
            </a:lvl1pPr>
          </a:lstStyle>
          <a:p>
            <a:pPr lvl="0"/>
            <a:r>
              <a:rPr lang="de-DE" dirty="0"/>
              <a:t>ÜBERSCHRIFT / TITEL / EINRICHTUNG XY</a:t>
            </a:r>
          </a:p>
        </p:txBody>
      </p:sp>
      <p:sp>
        <p:nvSpPr>
          <p:cNvPr id="12" name="Bildplatzhalter 4">
            <a:extLst>
              <a:ext uri="{FF2B5EF4-FFF2-40B4-BE49-F238E27FC236}">
                <a16:creationId xmlns:a16="http://schemas.microsoft.com/office/drawing/2014/main" id="{1C1978B0-E3B1-0544-9C51-BB48A29B0C80}"/>
              </a:ext>
            </a:extLst>
          </p:cNvPr>
          <p:cNvSpPr>
            <a:spLocks noGrp="1"/>
          </p:cNvSpPr>
          <p:nvPr>
            <p:ph type="pic" sz="quarter" idx="22" hasCustomPrompt="1"/>
          </p:nvPr>
        </p:nvSpPr>
        <p:spPr>
          <a:xfrm>
            <a:off x="4561075" y="5943988"/>
            <a:ext cx="3024000" cy="3506400"/>
          </a:xfrm>
          <a:prstGeom prst="rect">
            <a:avLst/>
          </a:prstGeom>
          <a:blipFill>
            <a:blip r:embed="rId3"/>
            <a:stretch>
              <a:fillRect/>
            </a:stretch>
          </a:blipFill>
        </p:spPr>
        <p:txBody>
          <a:bodyPr/>
          <a:lstStyle>
            <a:lvl1pPr marL="0" indent="0">
              <a:buNone/>
              <a:defRPr/>
            </a:lvl1pPr>
          </a:lstStyle>
          <a:p>
            <a:r>
              <a:rPr lang="de-DE" dirty="0"/>
              <a:t> </a:t>
            </a:r>
          </a:p>
        </p:txBody>
      </p:sp>
      <p:sp>
        <p:nvSpPr>
          <p:cNvPr id="14" name="Textplatzhalter 22">
            <a:extLst>
              <a:ext uri="{FF2B5EF4-FFF2-40B4-BE49-F238E27FC236}">
                <a16:creationId xmlns:a16="http://schemas.microsoft.com/office/drawing/2014/main" id="{1F1BF1A4-37FC-6147-A01E-92BE9FB6052D}"/>
              </a:ext>
            </a:extLst>
          </p:cNvPr>
          <p:cNvSpPr>
            <a:spLocks noGrp="1"/>
          </p:cNvSpPr>
          <p:nvPr>
            <p:ph type="body" sz="quarter" idx="23" hasCustomPrompt="1"/>
          </p:nvPr>
        </p:nvSpPr>
        <p:spPr>
          <a:xfrm>
            <a:off x="431800" y="9450388"/>
            <a:ext cx="6696075" cy="235741"/>
          </a:xfrm>
          <a:prstGeom prst="rect">
            <a:avLst/>
          </a:prstGeom>
        </p:spPr>
        <p:txBody>
          <a:bodyPr lIns="0" tIns="82800" rIns="0" bIns="0"/>
          <a:lstStyle>
            <a:lvl1pPr marL="0" indent="0">
              <a:buNone/>
              <a:defRPr sz="700" b="1" i="0">
                <a:solidFill>
                  <a:schemeClr val="tx2"/>
                </a:solidFill>
                <a:latin typeface="LMU CompatilFact" panose="02000500060000020003" pitchFamily="2" charset="0"/>
              </a:defRPr>
            </a:lvl1pPr>
          </a:lstStyle>
          <a:p>
            <a:pPr lvl="0"/>
            <a:r>
              <a:rPr lang="de-DE" dirty="0"/>
              <a:t>In Kooperation mit</a:t>
            </a:r>
          </a:p>
        </p:txBody>
      </p:sp>
      <p:sp>
        <p:nvSpPr>
          <p:cNvPr id="15" name="Bildplatzhalter 3">
            <a:extLst>
              <a:ext uri="{FF2B5EF4-FFF2-40B4-BE49-F238E27FC236}">
                <a16:creationId xmlns:a16="http://schemas.microsoft.com/office/drawing/2014/main" id="{C988CF73-767D-DD43-91F1-EC2B772A0BBB}"/>
              </a:ext>
            </a:extLst>
          </p:cNvPr>
          <p:cNvSpPr>
            <a:spLocks noGrp="1"/>
          </p:cNvSpPr>
          <p:nvPr>
            <p:ph type="pic" sz="quarter" idx="18" hasCustomPrompt="1"/>
          </p:nvPr>
        </p:nvSpPr>
        <p:spPr>
          <a:xfrm>
            <a:off x="431800" y="9834241"/>
            <a:ext cx="633600" cy="482400"/>
          </a:xfrm>
          <a:prstGeom prst="rect">
            <a:avLst/>
          </a:prstGeom>
          <a:blipFill>
            <a:blip r:embed="rId4"/>
            <a:stretch>
              <a:fillRect/>
            </a:stretch>
          </a:blipFill>
        </p:spPr>
        <p:txBody>
          <a:bodyPr/>
          <a:lstStyle>
            <a:lvl1pPr marL="0" indent="0">
              <a:buNone/>
              <a:defRPr/>
            </a:lvl1pPr>
          </a:lstStyle>
          <a:p>
            <a:r>
              <a:rPr lang="de-DE" dirty="0"/>
              <a:t> </a:t>
            </a:r>
          </a:p>
        </p:txBody>
      </p:sp>
      <p:sp>
        <p:nvSpPr>
          <p:cNvPr id="16" name="Bildplatzhalter 3">
            <a:extLst>
              <a:ext uri="{FF2B5EF4-FFF2-40B4-BE49-F238E27FC236}">
                <a16:creationId xmlns:a16="http://schemas.microsoft.com/office/drawing/2014/main" id="{9DBF285A-C0E9-864F-B91D-39ABC0D7E46F}"/>
              </a:ext>
            </a:extLst>
          </p:cNvPr>
          <p:cNvSpPr>
            <a:spLocks noGrp="1"/>
          </p:cNvSpPr>
          <p:nvPr>
            <p:ph type="pic" sz="quarter" idx="19" hasCustomPrompt="1"/>
          </p:nvPr>
        </p:nvSpPr>
        <p:spPr>
          <a:xfrm>
            <a:off x="1646593" y="9834241"/>
            <a:ext cx="417600" cy="482400"/>
          </a:xfrm>
          <a:prstGeom prst="rect">
            <a:avLst/>
          </a:prstGeom>
          <a:blipFill>
            <a:blip r:embed="rId5"/>
            <a:stretch>
              <a:fillRect/>
            </a:stretch>
          </a:blipFill>
        </p:spPr>
        <p:txBody>
          <a:bodyPr/>
          <a:lstStyle>
            <a:lvl1pPr marL="0" indent="0">
              <a:buNone/>
              <a:defRPr/>
            </a:lvl1pPr>
          </a:lstStyle>
          <a:p>
            <a:r>
              <a:rPr lang="de-DE" dirty="0"/>
              <a:t> </a:t>
            </a:r>
          </a:p>
        </p:txBody>
      </p:sp>
      <p:sp>
        <p:nvSpPr>
          <p:cNvPr id="17" name="Bildplatzhalter 3">
            <a:extLst>
              <a:ext uri="{FF2B5EF4-FFF2-40B4-BE49-F238E27FC236}">
                <a16:creationId xmlns:a16="http://schemas.microsoft.com/office/drawing/2014/main" id="{A03593EE-8FEC-E647-A45C-F020944B6445}"/>
              </a:ext>
            </a:extLst>
          </p:cNvPr>
          <p:cNvSpPr>
            <a:spLocks noGrp="1"/>
          </p:cNvSpPr>
          <p:nvPr>
            <p:ph type="pic" sz="quarter" idx="20" hasCustomPrompt="1"/>
          </p:nvPr>
        </p:nvSpPr>
        <p:spPr>
          <a:xfrm>
            <a:off x="2769199" y="9834241"/>
            <a:ext cx="532800" cy="471600"/>
          </a:xfrm>
          <a:prstGeom prst="rect">
            <a:avLst/>
          </a:prstGeom>
          <a:blipFill>
            <a:blip r:embed="rId6"/>
            <a:stretch>
              <a:fillRect/>
            </a:stretch>
          </a:blipFill>
        </p:spPr>
        <p:txBody>
          <a:bodyPr/>
          <a:lstStyle>
            <a:lvl1pPr marL="0" indent="0">
              <a:buNone/>
              <a:defRPr/>
            </a:lvl1pPr>
          </a:lstStyle>
          <a:p>
            <a:r>
              <a:rPr lang="de-DE" dirty="0"/>
              <a:t> </a:t>
            </a:r>
          </a:p>
        </p:txBody>
      </p:sp>
      <p:sp>
        <p:nvSpPr>
          <p:cNvPr id="20" name="Bildplatzhalter 9">
            <a:extLst>
              <a:ext uri="{FF2B5EF4-FFF2-40B4-BE49-F238E27FC236}">
                <a16:creationId xmlns:a16="http://schemas.microsoft.com/office/drawing/2014/main" id="{009EF74C-C462-474F-96D4-F2B7D69012D1}"/>
              </a:ext>
            </a:extLst>
          </p:cNvPr>
          <p:cNvSpPr>
            <a:spLocks noGrp="1"/>
          </p:cNvSpPr>
          <p:nvPr>
            <p:ph type="pic" sz="quarter" idx="24" hasCustomPrompt="1"/>
          </p:nvPr>
        </p:nvSpPr>
        <p:spPr>
          <a:xfrm>
            <a:off x="5943982" y="653412"/>
            <a:ext cx="712800" cy="381600"/>
          </a:xfrm>
          <a:prstGeom prst="rect">
            <a:avLst/>
          </a:prstGeom>
          <a:blipFill>
            <a:blip r:embed="rId7"/>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1857755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oster in Grün / Logo Teileinheit + Cobranding">
    <p:spTree>
      <p:nvGrpSpPr>
        <p:cNvPr id="1" name=""/>
        <p:cNvGrpSpPr/>
        <p:nvPr/>
      </p:nvGrpSpPr>
      <p:grpSpPr>
        <a:xfrm>
          <a:off x="0" y="0"/>
          <a:ext cx="0" cy="0"/>
          <a:chOff x="0" y="0"/>
          <a:chExt cx="0" cy="0"/>
        </a:xfrm>
      </p:grpSpPr>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2"/>
            <a:stretch>
              <a:fillRect/>
            </a:stretch>
          </a:blipFill>
        </p:spPr>
        <p:txBody>
          <a:bodyPr/>
          <a:lstStyle>
            <a:lvl1pPr marL="0" indent="0">
              <a:buNone/>
              <a:defRPr/>
            </a:lvl1pPr>
          </a:lstStyle>
          <a:p>
            <a:r>
              <a:rPr lang="de-DE" dirty="0"/>
              <a:t> </a:t>
            </a:r>
          </a:p>
        </p:txBody>
      </p:sp>
      <p:sp>
        <p:nvSpPr>
          <p:cNvPr id="12" name="Bildplatzhalter 15">
            <a:extLst>
              <a:ext uri="{FF2B5EF4-FFF2-40B4-BE49-F238E27FC236}">
                <a16:creationId xmlns:a16="http://schemas.microsoft.com/office/drawing/2014/main" id="{24EFBF4C-99B9-6B4F-9023-338E074A119E}"/>
              </a:ext>
            </a:extLst>
          </p:cNvPr>
          <p:cNvSpPr>
            <a:spLocks noGrp="1"/>
          </p:cNvSpPr>
          <p:nvPr>
            <p:ph type="pic" sz="quarter" idx="21" hasCustomPrompt="1"/>
          </p:nvPr>
        </p:nvSpPr>
        <p:spPr>
          <a:xfrm>
            <a:off x="0" y="1476375"/>
            <a:ext cx="7559675" cy="7974013"/>
          </a:xfrm>
          <a:prstGeom prst="rect">
            <a:avLst/>
          </a:prstGeom>
          <a:solidFill>
            <a:schemeClr val="accent2"/>
          </a:solid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tx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tx1"/>
                </a:solidFill>
                <a:latin typeface="LMU CompatilFact" panose="02000500060000020003" pitchFamily="2" charset="0"/>
              </a:defRPr>
            </a:lvl1pPr>
          </a:lstStyle>
          <a:p>
            <a:pPr lvl="0"/>
            <a:r>
              <a:rPr lang="de-DE" dirty="0"/>
              <a:t>TYPOGRAFISCHE GESTALTUNG.</a:t>
            </a:r>
          </a:p>
        </p:txBody>
      </p:sp>
      <p:sp>
        <p:nvSpPr>
          <p:cNvPr id="11" name="Textplatzhalter 2">
            <a:extLst>
              <a:ext uri="{FF2B5EF4-FFF2-40B4-BE49-F238E27FC236}">
                <a16:creationId xmlns:a16="http://schemas.microsoft.com/office/drawing/2014/main" id="{8AEFB2C4-6E4D-4F45-B347-B958692965EB}"/>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tx1"/>
                </a:solidFill>
                <a:latin typeface="LMU CompatilFact" panose="02000500060000020003" pitchFamily="2" charset="0"/>
              </a:defRPr>
            </a:lvl1pPr>
          </a:lstStyle>
          <a:p>
            <a:pPr lvl="0"/>
            <a:r>
              <a:rPr lang="de-DE" dirty="0"/>
              <a:t>ÜBERSCHRIFT / TITEL / EINRICHTUNG XY</a:t>
            </a:r>
          </a:p>
        </p:txBody>
      </p:sp>
      <p:sp>
        <p:nvSpPr>
          <p:cNvPr id="10" name="Bildplatzhalter 4">
            <a:extLst>
              <a:ext uri="{FF2B5EF4-FFF2-40B4-BE49-F238E27FC236}">
                <a16:creationId xmlns:a16="http://schemas.microsoft.com/office/drawing/2014/main" id="{A9107BAC-A83B-BF48-9627-9CF7ACF6A0A9}"/>
              </a:ext>
            </a:extLst>
          </p:cNvPr>
          <p:cNvSpPr>
            <a:spLocks noGrp="1"/>
          </p:cNvSpPr>
          <p:nvPr>
            <p:ph type="pic" sz="quarter" idx="22" hasCustomPrompt="1"/>
          </p:nvPr>
        </p:nvSpPr>
        <p:spPr>
          <a:xfrm>
            <a:off x="4561075" y="5943988"/>
            <a:ext cx="3024000" cy="3506400"/>
          </a:xfrm>
          <a:prstGeom prst="rect">
            <a:avLst/>
          </a:prstGeom>
          <a:blipFill>
            <a:blip r:embed="rId3"/>
            <a:stretch>
              <a:fillRect/>
            </a:stretch>
          </a:blipFill>
        </p:spPr>
        <p:txBody>
          <a:bodyPr/>
          <a:lstStyle>
            <a:lvl1pPr marL="0" indent="0">
              <a:buNone/>
              <a:defRPr/>
            </a:lvl1pPr>
          </a:lstStyle>
          <a:p>
            <a:r>
              <a:rPr lang="de-DE" dirty="0"/>
              <a:t> </a:t>
            </a:r>
          </a:p>
        </p:txBody>
      </p:sp>
      <p:sp>
        <p:nvSpPr>
          <p:cNvPr id="17" name="Textplatzhalter 22">
            <a:extLst>
              <a:ext uri="{FF2B5EF4-FFF2-40B4-BE49-F238E27FC236}">
                <a16:creationId xmlns:a16="http://schemas.microsoft.com/office/drawing/2014/main" id="{60EB37CA-30E1-B643-95B8-33783EA26DFE}"/>
              </a:ext>
            </a:extLst>
          </p:cNvPr>
          <p:cNvSpPr>
            <a:spLocks noGrp="1"/>
          </p:cNvSpPr>
          <p:nvPr>
            <p:ph type="body" sz="quarter" idx="23" hasCustomPrompt="1"/>
          </p:nvPr>
        </p:nvSpPr>
        <p:spPr>
          <a:xfrm>
            <a:off x="431800" y="9450388"/>
            <a:ext cx="6696075" cy="235741"/>
          </a:xfrm>
          <a:prstGeom prst="rect">
            <a:avLst/>
          </a:prstGeom>
        </p:spPr>
        <p:txBody>
          <a:bodyPr lIns="0" tIns="82800" rIns="0" bIns="0"/>
          <a:lstStyle>
            <a:lvl1pPr marL="0" indent="0">
              <a:buNone/>
              <a:defRPr sz="700" b="1" i="0">
                <a:solidFill>
                  <a:schemeClr val="tx2"/>
                </a:solidFill>
                <a:latin typeface="LMU CompatilFact" panose="02000500060000020003" pitchFamily="2" charset="0"/>
              </a:defRPr>
            </a:lvl1pPr>
          </a:lstStyle>
          <a:p>
            <a:pPr lvl="0"/>
            <a:r>
              <a:rPr lang="de-DE" dirty="0"/>
              <a:t>In Kooperation mit</a:t>
            </a:r>
          </a:p>
        </p:txBody>
      </p:sp>
      <p:sp>
        <p:nvSpPr>
          <p:cNvPr id="13" name="Bildplatzhalter 3">
            <a:extLst>
              <a:ext uri="{FF2B5EF4-FFF2-40B4-BE49-F238E27FC236}">
                <a16:creationId xmlns:a16="http://schemas.microsoft.com/office/drawing/2014/main" id="{96039784-70EA-D043-ADEF-ADF58CFBDEC9}"/>
              </a:ext>
            </a:extLst>
          </p:cNvPr>
          <p:cNvSpPr>
            <a:spLocks noGrp="1"/>
          </p:cNvSpPr>
          <p:nvPr>
            <p:ph type="pic" sz="quarter" idx="18" hasCustomPrompt="1"/>
          </p:nvPr>
        </p:nvSpPr>
        <p:spPr>
          <a:xfrm>
            <a:off x="431800" y="9834241"/>
            <a:ext cx="633600" cy="482400"/>
          </a:xfrm>
          <a:prstGeom prst="rect">
            <a:avLst/>
          </a:prstGeom>
          <a:blipFill>
            <a:blip r:embed="rId4"/>
            <a:stretch>
              <a:fillRect/>
            </a:stretch>
          </a:blipFill>
        </p:spPr>
        <p:txBody>
          <a:bodyPr/>
          <a:lstStyle>
            <a:lvl1pPr marL="0" indent="0">
              <a:buNone/>
              <a:defRPr/>
            </a:lvl1pPr>
          </a:lstStyle>
          <a:p>
            <a:r>
              <a:rPr lang="de-DE" dirty="0"/>
              <a:t> </a:t>
            </a:r>
          </a:p>
        </p:txBody>
      </p:sp>
      <p:sp>
        <p:nvSpPr>
          <p:cNvPr id="18" name="Bildplatzhalter 3">
            <a:extLst>
              <a:ext uri="{FF2B5EF4-FFF2-40B4-BE49-F238E27FC236}">
                <a16:creationId xmlns:a16="http://schemas.microsoft.com/office/drawing/2014/main" id="{636B1A4A-0DB0-B748-9FE5-E4F467C866DF}"/>
              </a:ext>
            </a:extLst>
          </p:cNvPr>
          <p:cNvSpPr>
            <a:spLocks noGrp="1"/>
          </p:cNvSpPr>
          <p:nvPr>
            <p:ph type="pic" sz="quarter" idx="19" hasCustomPrompt="1"/>
          </p:nvPr>
        </p:nvSpPr>
        <p:spPr>
          <a:xfrm>
            <a:off x="1646593" y="9834241"/>
            <a:ext cx="417600" cy="482400"/>
          </a:xfrm>
          <a:prstGeom prst="rect">
            <a:avLst/>
          </a:prstGeom>
          <a:blipFill>
            <a:blip r:embed="rId5"/>
            <a:stretch>
              <a:fillRect/>
            </a:stretch>
          </a:blipFill>
        </p:spPr>
        <p:txBody>
          <a:bodyPr/>
          <a:lstStyle>
            <a:lvl1pPr marL="0" indent="0">
              <a:buNone/>
              <a:defRPr/>
            </a:lvl1pPr>
          </a:lstStyle>
          <a:p>
            <a:r>
              <a:rPr lang="de-DE" dirty="0"/>
              <a:t> </a:t>
            </a:r>
          </a:p>
        </p:txBody>
      </p:sp>
      <p:sp>
        <p:nvSpPr>
          <p:cNvPr id="19" name="Bildplatzhalter 3">
            <a:extLst>
              <a:ext uri="{FF2B5EF4-FFF2-40B4-BE49-F238E27FC236}">
                <a16:creationId xmlns:a16="http://schemas.microsoft.com/office/drawing/2014/main" id="{E4804DC9-7A59-E741-8F3C-7A6704F6EFB3}"/>
              </a:ext>
            </a:extLst>
          </p:cNvPr>
          <p:cNvSpPr>
            <a:spLocks noGrp="1"/>
          </p:cNvSpPr>
          <p:nvPr>
            <p:ph type="pic" sz="quarter" idx="20" hasCustomPrompt="1"/>
          </p:nvPr>
        </p:nvSpPr>
        <p:spPr>
          <a:xfrm>
            <a:off x="2769199" y="9834241"/>
            <a:ext cx="532800" cy="471600"/>
          </a:xfrm>
          <a:prstGeom prst="rect">
            <a:avLst/>
          </a:prstGeom>
          <a:blipFill>
            <a:blip r:embed="rId6"/>
            <a:stretch>
              <a:fillRect/>
            </a:stretch>
          </a:blipFill>
        </p:spPr>
        <p:txBody>
          <a:bodyPr/>
          <a:lstStyle>
            <a:lvl1pPr marL="0" indent="0">
              <a:buNone/>
              <a:defRPr/>
            </a:lvl1pPr>
          </a:lstStyle>
          <a:p>
            <a:r>
              <a:rPr lang="de-DE" dirty="0"/>
              <a:t> </a:t>
            </a:r>
          </a:p>
        </p:txBody>
      </p:sp>
      <p:sp>
        <p:nvSpPr>
          <p:cNvPr id="20" name="Bildplatzhalter 9">
            <a:extLst>
              <a:ext uri="{FF2B5EF4-FFF2-40B4-BE49-F238E27FC236}">
                <a16:creationId xmlns:a16="http://schemas.microsoft.com/office/drawing/2014/main" id="{A8CCD0B1-097B-E247-8A02-623D79EB3F60}"/>
              </a:ext>
            </a:extLst>
          </p:cNvPr>
          <p:cNvSpPr>
            <a:spLocks noGrp="1"/>
          </p:cNvSpPr>
          <p:nvPr>
            <p:ph type="pic" sz="quarter" idx="24" hasCustomPrompt="1"/>
          </p:nvPr>
        </p:nvSpPr>
        <p:spPr>
          <a:xfrm>
            <a:off x="5943982" y="653412"/>
            <a:ext cx="712800" cy="381600"/>
          </a:xfrm>
          <a:prstGeom prst="rect">
            <a:avLst/>
          </a:prstGeom>
          <a:blipFill>
            <a:blip r:embed="rId7"/>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3538877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ster in Weiß / Logo Teileinheit + Cobranding">
    <p:spTree>
      <p:nvGrpSpPr>
        <p:cNvPr id="1" name=""/>
        <p:cNvGrpSpPr/>
        <p:nvPr/>
      </p:nvGrpSpPr>
      <p:grpSpPr>
        <a:xfrm>
          <a:off x="0" y="0"/>
          <a:ext cx="0" cy="0"/>
          <a:chOff x="0" y="0"/>
          <a:chExt cx="0" cy="0"/>
        </a:xfrm>
      </p:grpSpPr>
      <p:sp>
        <p:nvSpPr>
          <p:cNvPr id="11" name="Bildplatzhalter 15">
            <a:extLst>
              <a:ext uri="{FF2B5EF4-FFF2-40B4-BE49-F238E27FC236}">
                <a16:creationId xmlns:a16="http://schemas.microsoft.com/office/drawing/2014/main" id="{3B199B9E-5C34-E24B-A4A4-5C905D22A4F2}"/>
              </a:ext>
            </a:extLst>
          </p:cNvPr>
          <p:cNvSpPr>
            <a:spLocks noGrp="1"/>
          </p:cNvSpPr>
          <p:nvPr>
            <p:ph type="pic" sz="quarter" idx="21" hasCustomPrompt="1"/>
          </p:nvPr>
        </p:nvSpPr>
        <p:spPr>
          <a:xfrm>
            <a:off x="0" y="1"/>
            <a:ext cx="7585075" cy="9450388"/>
          </a:xfrm>
          <a:prstGeom prst="rect">
            <a:avLst/>
          </a:prstGeom>
          <a:solidFill>
            <a:schemeClr val="accent2"/>
          </a:solidFill>
        </p:spPr>
        <p:txBody>
          <a:bodyPr/>
          <a:lstStyle>
            <a:lvl1pPr marL="0" indent="0">
              <a:buNone/>
              <a:defRPr/>
            </a:lvl1pPr>
          </a:lstStyle>
          <a:p>
            <a:r>
              <a:rPr lang="de-DE" dirty="0"/>
              <a:t> </a:t>
            </a:r>
          </a:p>
        </p:txBody>
      </p:sp>
      <p:sp>
        <p:nvSpPr>
          <p:cNvPr id="47" name="Bildplatzhalter 43">
            <a:extLst>
              <a:ext uri="{FF2B5EF4-FFF2-40B4-BE49-F238E27FC236}">
                <a16:creationId xmlns:a16="http://schemas.microsoft.com/office/drawing/2014/main" id="{33C8063A-F52A-1340-B5BE-1C0886EC42F0}"/>
              </a:ext>
            </a:extLst>
          </p:cNvPr>
          <p:cNvSpPr>
            <a:spLocks noGrp="1"/>
          </p:cNvSpPr>
          <p:nvPr>
            <p:ph type="pic" sz="quarter" idx="13" hasCustomPrompt="1"/>
          </p:nvPr>
        </p:nvSpPr>
        <p:spPr>
          <a:xfrm>
            <a:off x="432000" y="432000"/>
            <a:ext cx="6696075" cy="828675"/>
          </a:xfrm>
          <a:prstGeom prst="rect">
            <a:avLst/>
          </a:prstGeom>
          <a:blipFill>
            <a:blip r:embed="rId2"/>
            <a:stretch>
              <a:fillRect/>
            </a:stretch>
          </a:blipFill>
        </p:spPr>
        <p:txBody>
          <a:bodyPr/>
          <a:lstStyle>
            <a:lvl1pPr marL="0" indent="0">
              <a:buNone/>
              <a:defRPr/>
            </a:lvl1pPr>
          </a:lstStyle>
          <a:p>
            <a:r>
              <a:rPr lang="de-DE" dirty="0"/>
              <a:t> </a:t>
            </a:r>
          </a:p>
        </p:txBody>
      </p:sp>
      <p:sp>
        <p:nvSpPr>
          <p:cNvPr id="7" name="Textplatzhalter 2">
            <a:extLst>
              <a:ext uri="{FF2B5EF4-FFF2-40B4-BE49-F238E27FC236}">
                <a16:creationId xmlns:a16="http://schemas.microsoft.com/office/drawing/2014/main" id="{EF625372-0D28-CE40-A2E5-E4C05D0A188D}"/>
              </a:ext>
            </a:extLst>
          </p:cNvPr>
          <p:cNvSpPr>
            <a:spLocks noGrp="1"/>
          </p:cNvSpPr>
          <p:nvPr>
            <p:ph type="body" sz="quarter" idx="14" hasCustomPrompt="1"/>
          </p:nvPr>
        </p:nvSpPr>
        <p:spPr>
          <a:xfrm>
            <a:off x="431799" y="4604400"/>
            <a:ext cx="6696074" cy="557958"/>
          </a:xfrm>
          <a:prstGeom prst="rect">
            <a:avLst/>
          </a:prstGeom>
        </p:spPr>
        <p:txBody>
          <a:bodyPr lIns="0" tIns="0" rIns="0" bIns="0"/>
          <a:lstStyle>
            <a:lvl1pPr marL="0" indent="0">
              <a:lnSpc>
                <a:spcPts val="1900"/>
              </a:lnSpc>
              <a:spcBef>
                <a:spcPts val="0"/>
              </a:spcBef>
              <a:buNone/>
              <a:defRPr sz="1400" b="0" i="0">
                <a:solidFill>
                  <a:schemeClr val="bg1"/>
                </a:solidFill>
                <a:latin typeface="LMU CompatilFact" panose="02000500060000020003" pitchFamily="2" charset="0"/>
              </a:defRPr>
            </a:lvl1pPr>
          </a:lstStyle>
          <a:p>
            <a:pPr lvl="0"/>
            <a:r>
              <a:rPr lang="de-DE" dirty="0"/>
              <a:t>Die typografische Gestaltung kann innerhalb des Satzspiegels frei gewählt </a:t>
            </a:r>
            <a:br>
              <a:rPr lang="de-DE" dirty="0"/>
            </a:br>
            <a:r>
              <a:rPr lang="de-DE" dirty="0"/>
              <a:t>werden. Bitte beachten Sie hierzu die Vorgaben im LMU Brand Guide.</a:t>
            </a:r>
          </a:p>
        </p:txBody>
      </p:sp>
      <p:sp>
        <p:nvSpPr>
          <p:cNvPr id="9" name="Textplatzhalter 2">
            <a:extLst>
              <a:ext uri="{FF2B5EF4-FFF2-40B4-BE49-F238E27FC236}">
                <a16:creationId xmlns:a16="http://schemas.microsoft.com/office/drawing/2014/main" id="{4F6F2DBF-8741-8F40-A0DB-1C320DCA22B7}"/>
              </a:ext>
            </a:extLst>
          </p:cNvPr>
          <p:cNvSpPr>
            <a:spLocks noGrp="1"/>
          </p:cNvSpPr>
          <p:nvPr>
            <p:ph type="body" sz="quarter" idx="15" hasCustomPrompt="1"/>
          </p:nvPr>
        </p:nvSpPr>
        <p:spPr>
          <a:xfrm>
            <a:off x="431799" y="4119111"/>
            <a:ext cx="6696074" cy="278979"/>
          </a:xfrm>
          <a:prstGeom prst="rect">
            <a:avLst/>
          </a:prstGeom>
        </p:spPr>
        <p:txBody>
          <a:bodyPr lIns="0" tIns="0" rIns="0" bIns="0"/>
          <a:lstStyle>
            <a:lvl1pPr marL="0" indent="0">
              <a:lnSpc>
                <a:spcPts val="1900"/>
              </a:lnSpc>
              <a:spcBef>
                <a:spcPts val="0"/>
              </a:spcBef>
              <a:buNone/>
              <a:defRPr sz="2900" b="1" i="0">
                <a:solidFill>
                  <a:schemeClr val="bg1"/>
                </a:solidFill>
                <a:latin typeface="LMU CompatilFact" panose="02000500060000020003" pitchFamily="2" charset="0"/>
              </a:defRPr>
            </a:lvl1pPr>
          </a:lstStyle>
          <a:p>
            <a:pPr lvl="0"/>
            <a:r>
              <a:rPr lang="de-DE" dirty="0"/>
              <a:t>TYPOGRAFISCHE GESTALTUNG.</a:t>
            </a:r>
          </a:p>
        </p:txBody>
      </p:sp>
      <p:sp>
        <p:nvSpPr>
          <p:cNvPr id="8" name="Textplatzhalter 2">
            <a:extLst>
              <a:ext uri="{FF2B5EF4-FFF2-40B4-BE49-F238E27FC236}">
                <a16:creationId xmlns:a16="http://schemas.microsoft.com/office/drawing/2014/main" id="{FD9AA3EF-8B00-DF40-81DB-D10A6C221F17}"/>
              </a:ext>
            </a:extLst>
          </p:cNvPr>
          <p:cNvSpPr>
            <a:spLocks noGrp="1"/>
          </p:cNvSpPr>
          <p:nvPr>
            <p:ph type="body" sz="quarter" idx="17" hasCustomPrompt="1"/>
          </p:nvPr>
        </p:nvSpPr>
        <p:spPr>
          <a:xfrm>
            <a:off x="2276189" y="430213"/>
            <a:ext cx="3114000" cy="827999"/>
          </a:xfrm>
          <a:prstGeom prst="rect">
            <a:avLst/>
          </a:prstGeom>
        </p:spPr>
        <p:txBody>
          <a:bodyPr lIns="50400" tIns="0" rIns="43200" bIns="43200" anchor="b" anchorCtr="0"/>
          <a:lstStyle>
            <a:lvl1pPr marL="0" marR="0" indent="0" algn="l" defTabSz="712884" rtl="0" eaLnBrk="1" fontAlgn="auto" latinLnBrk="0" hangingPunct="1">
              <a:lnSpc>
                <a:spcPts val="880"/>
              </a:lnSpc>
              <a:spcBef>
                <a:spcPts val="0"/>
              </a:spcBef>
              <a:spcAft>
                <a:spcPts val="0"/>
              </a:spcAft>
              <a:buClrTx/>
              <a:buSzTx/>
              <a:buFont typeface="Arial" panose="020B0604020202020204" pitchFamily="34" charset="0"/>
              <a:buNone/>
              <a:tabLst/>
              <a:defRPr sz="680" b="1" i="0" spc="50" baseline="0">
                <a:solidFill>
                  <a:schemeClr val="bg1"/>
                </a:solidFill>
                <a:latin typeface="LMU CompatilFact" panose="02000500060000020003" pitchFamily="2" charset="0"/>
              </a:defRPr>
            </a:lvl1pPr>
          </a:lstStyle>
          <a:p>
            <a:pPr lvl="0"/>
            <a:r>
              <a:rPr lang="de-DE" dirty="0"/>
              <a:t>ÜBERSCHRIFT / TITEL / EINRICHTUNG XY</a:t>
            </a:r>
          </a:p>
        </p:txBody>
      </p:sp>
      <p:sp>
        <p:nvSpPr>
          <p:cNvPr id="10" name="Bildplatzhalter 4">
            <a:extLst>
              <a:ext uri="{FF2B5EF4-FFF2-40B4-BE49-F238E27FC236}">
                <a16:creationId xmlns:a16="http://schemas.microsoft.com/office/drawing/2014/main" id="{2958BD5E-0204-F745-85AB-4DED9C484DB8}"/>
              </a:ext>
            </a:extLst>
          </p:cNvPr>
          <p:cNvSpPr>
            <a:spLocks noGrp="1"/>
          </p:cNvSpPr>
          <p:nvPr>
            <p:ph type="pic" sz="quarter" idx="22" hasCustomPrompt="1"/>
          </p:nvPr>
        </p:nvSpPr>
        <p:spPr>
          <a:xfrm>
            <a:off x="4561075" y="5943988"/>
            <a:ext cx="3024000" cy="3506400"/>
          </a:xfrm>
          <a:prstGeom prst="rect">
            <a:avLst/>
          </a:prstGeom>
          <a:blipFill>
            <a:blip r:embed="rId3"/>
            <a:stretch>
              <a:fillRect/>
            </a:stretch>
          </a:blipFill>
        </p:spPr>
        <p:txBody>
          <a:bodyPr/>
          <a:lstStyle>
            <a:lvl1pPr marL="0" indent="0">
              <a:buNone/>
              <a:defRPr/>
            </a:lvl1pPr>
          </a:lstStyle>
          <a:p>
            <a:r>
              <a:rPr lang="de-DE" dirty="0"/>
              <a:t> </a:t>
            </a:r>
          </a:p>
        </p:txBody>
      </p:sp>
      <p:sp>
        <p:nvSpPr>
          <p:cNvPr id="16" name="Textplatzhalter 22">
            <a:extLst>
              <a:ext uri="{FF2B5EF4-FFF2-40B4-BE49-F238E27FC236}">
                <a16:creationId xmlns:a16="http://schemas.microsoft.com/office/drawing/2014/main" id="{53BE510C-9137-5547-B112-E92AE926E2BB}"/>
              </a:ext>
            </a:extLst>
          </p:cNvPr>
          <p:cNvSpPr>
            <a:spLocks noGrp="1"/>
          </p:cNvSpPr>
          <p:nvPr>
            <p:ph type="body" sz="quarter" idx="23" hasCustomPrompt="1"/>
          </p:nvPr>
        </p:nvSpPr>
        <p:spPr>
          <a:xfrm>
            <a:off x="431800" y="9450388"/>
            <a:ext cx="6696075" cy="235741"/>
          </a:xfrm>
          <a:prstGeom prst="rect">
            <a:avLst/>
          </a:prstGeom>
        </p:spPr>
        <p:txBody>
          <a:bodyPr lIns="0" tIns="82800" rIns="0" bIns="0"/>
          <a:lstStyle>
            <a:lvl1pPr marL="0" indent="0">
              <a:buNone/>
              <a:defRPr sz="700" b="1" i="0">
                <a:solidFill>
                  <a:schemeClr val="tx2"/>
                </a:solidFill>
                <a:latin typeface="LMU CompatilFact" panose="02000500060000020003" pitchFamily="2" charset="0"/>
              </a:defRPr>
            </a:lvl1pPr>
          </a:lstStyle>
          <a:p>
            <a:pPr lvl="0"/>
            <a:r>
              <a:rPr lang="de-DE" dirty="0"/>
              <a:t>In Kooperation mit</a:t>
            </a:r>
          </a:p>
        </p:txBody>
      </p:sp>
      <p:sp>
        <p:nvSpPr>
          <p:cNvPr id="17" name="Bildplatzhalter 3">
            <a:extLst>
              <a:ext uri="{FF2B5EF4-FFF2-40B4-BE49-F238E27FC236}">
                <a16:creationId xmlns:a16="http://schemas.microsoft.com/office/drawing/2014/main" id="{2D3E1120-23E7-9644-AEBA-85078FEEBB9D}"/>
              </a:ext>
            </a:extLst>
          </p:cNvPr>
          <p:cNvSpPr>
            <a:spLocks noGrp="1"/>
          </p:cNvSpPr>
          <p:nvPr>
            <p:ph type="pic" sz="quarter" idx="18" hasCustomPrompt="1"/>
          </p:nvPr>
        </p:nvSpPr>
        <p:spPr>
          <a:xfrm>
            <a:off x="431800" y="9834241"/>
            <a:ext cx="633600" cy="482400"/>
          </a:xfrm>
          <a:prstGeom prst="rect">
            <a:avLst/>
          </a:prstGeom>
          <a:blipFill>
            <a:blip r:embed="rId4"/>
            <a:stretch>
              <a:fillRect/>
            </a:stretch>
          </a:blipFill>
        </p:spPr>
        <p:txBody>
          <a:bodyPr/>
          <a:lstStyle>
            <a:lvl1pPr marL="0" indent="0">
              <a:buNone/>
              <a:defRPr/>
            </a:lvl1pPr>
          </a:lstStyle>
          <a:p>
            <a:r>
              <a:rPr lang="de-DE" dirty="0"/>
              <a:t> </a:t>
            </a:r>
          </a:p>
        </p:txBody>
      </p:sp>
      <p:sp>
        <p:nvSpPr>
          <p:cNvPr id="18" name="Bildplatzhalter 3">
            <a:extLst>
              <a:ext uri="{FF2B5EF4-FFF2-40B4-BE49-F238E27FC236}">
                <a16:creationId xmlns:a16="http://schemas.microsoft.com/office/drawing/2014/main" id="{EC183BA0-9045-7041-9AAA-802A7814CCB0}"/>
              </a:ext>
            </a:extLst>
          </p:cNvPr>
          <p:cNvSpPr>
            <a:spLocks noGrp="1"/>
          </p:cNvSpPr>
          <p:nvPr>
            <p:ph type="pic" sz="quarter" idx="19" hasCustomPrompt="1"/>
          </p:nvPr>
        </p:nvSpPr>
        <p:spPr>
          <a:xfrm>
            <a:off x="1646593" y="9834241"/>
            <a:ext cx="417600" cy="482400"/>
          </a:xfrm>
          <a:prstGeom prst="rect">
            <a:avLst/>
          </a:prstGeom>
          <a:blipFill>
            <a:blip r:embed="rId5"/>
            <a:stretch>
              <a:fillRect/>
            </a:stretch>
          </a:blipFill>
        </p:spPr>
        <p:txBody>
          <a:bodyPr/>
          <a:lstStyle>
            <a:lvl1pPr marL="0" indent="0">
              <a:buNone/>
              <a:defRPr/>
            </a:lvl1pPr>
          </a:lstStyle>
          <a:p>
            <a:r>
              <a:rPr lang="de-DE" dirty="0"/>
              <a:t> </a:t>
            </a:r>
          </a:p>
        </p:txBody>
      </p:sp>
      <p:sp>
        <p:nvSpPr>
          <p:cNvPr id="19" name="Bildplatzhalter 3">
            <a:extLst>
              <a:ext uri="{FF2B5EF4-FFF2-40B4-BE49-F238E27FC236}">
                <a16:creationId xmlns:a16="http://schemas.microsoft.com/office/drawing/2014/main" id="{D140A735-6128-C44A-B510-D09C81F6FDCF}"/>
              </a:ext>
            </a:extLst>
          </p:cNvPr>
          <p:cNvSpPr>
            <a:spLocks noGrp="1"/>
          </p:cNvSpPr>
          <p:nvPr>
            <p:ph type="pic" sz="quarter" idx="20" hasCustomPrompt="1"/>
          </p:nvPr>
        </p:nvSpPr>
        <p:spPr>
          <a:xfrm>
            <a:off x="2769199" y="9834241"/>
            <a:ext cx="532800" cy="471600"/>
          </a:xfrm>
          <a:prstGeom prst="rect">
            <a:avLst/>
          </a:prstGeom>
          <a:blipFill>
            <a:blip r:embed="rId6"/>
            <a:stretch>
              <a:fillRect/>
            </a:stretch>
          </a:blipFill>
        </p:spPr>
        <p:txBody>
          <a:bodyPr/>
          <a:lstStyle>
            <a:lvl1pPr marL="0" indent="0">
              <a:buNone/>
              <a:defRPr/>
            </a:lvl1pPr>
          </a:lstStyle>
          <a:p>
            <a:r>
              <a:rPr lang="de-DE" dirty="0"/>
              <a:t> </a:t>
            </a:r>
          </a:p>
        </p:txBody>
      </p:sp>
      <p:sp>
        <p:nvSpPr>
          <p:cNvPr id="20" name="Bildplatzhalter 9">
            <a:extLst>
              <a:ext uri="{FF2B5EF4-FFF2-40B4-BE49-F238E27FC236}">
                <a16:creationId xmlns:a16="http://schemas.microsoft.com/office/drawing/2014/main" id="{84E78E32-8ABA-DD41-A9F9-0765894F2E73}"/>
              </a:ext>
            </a:extLst>
          </p:cNvPr>
          <p:cNvSpPr>
            <a:spLocks noGrp="1"/>
          </p:cNvSpPr>
          <p:nvPr>
            <p:ph type="pic" sz="quarter" idx="16" hasCustomPrompt="1"/>
          </p:nvPr>
        </p:nvSpPr>
        <p:spPr>
          <a:xfrm>
            <a:off x="5923357" y="653412"/>
            <a:ext cx="712800" cy="381600"/>
          </a:xfrm>
          <a:prstGeom prst="rect">
            <a:avLst/>
          </a:prstGeom>
          <a:blipFill>
            <a:blip r:embed="rId7"/>
            <a:stretch>
              <a:fillRect/>
            </a:stretch>
          </a:blipFill>
        </p:spPr>
        <p:txBody>
          <a:bodyPr/>
          <a:lstStyle>
            <a:lvl1pPr marL="0" indent="0">
              <a:buNone/>
              <a:defRPr/>
            </a:lvl1pPr>
          </a:lstStyle>
          <a:p>
            <a:r>
              <a:rPr lang="de-DE" dirty="0"/>
              <a:t> </a:t>
            </a:r>
          </a:p>
        </p:txBody>
      </p:sp>
    </p:spTree>
    <p:extLst>
      <p:ext uri="{BB962C8B-B14F-4D97-AF65-F5344CB8AC3E}">
        <p14:creationId xmlns:p14="http://schemas.microsoft.com/office/powerpoint/2010/main" val="365678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BD819906-AC6E-114A-83C9-4C016DA36842}"/>
              </a:ext>
            </a:extLst>
          </p:cNvPr>
          <p:cNvSpPr/>
          <p:nvPr userDrawn="1"/>
        </p:nvSpPr>
        <p:spPr>
          <a:xfrm>
            <a:off x="2259405" y="2353065"/>
            <a:ext cx="756000" cy="756000"/>
          </a:xfrm>
          <a:prstGeom prst="rect">
            <a:avLst/>
          </a:prstGeom>
          <a:solidFill>
            <a:schemeClr val="tx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0</a:t>
            </a:r>
          </a:p>
          <a:p>
            <a:r>
              <a:rPr lang="de-DE" sz="800" b="1" baseline="0" dirty="0">
                <a:solidFill>
                  <a:schemeClr val="bg1"/>
                </a:solidFill>
                <a:effectLst/>
                <a:latin typeface="LMU CompatilFact" panose="02000500060000020003" pitchFamily="2" charset="0"/>
              </a:rPr>
              <a:t>G 135</a:t>
            </a:r>
          </a:p>
          <a:p>
            <a:r>
              <a:rPr lang="de-DE" sz="800" b="1" baseline="0" dirty="0">
                <a:solidFill>
                  <a:schemeClr val="bg1"/>
                </a:solidFill>
                <a:effectLst/>
                <a:latin typeface="LMU CompatilFact" panose="02000500060000020003" pitchFamily="2" charset="0"/>
              </a:rPr>
              <a:t>B 64</a:t>
            </a:r>
            <a:endParaRPr lang="de-DE" sz="800" baseline="0" dirty="0">
              <a:solidFill>
                <a:schemeClr val="bg1"/>
              </a:solidFill>
              <a:effectLst/>
              <a:latin typeface="LMU CompatilFact" panose="02000500060000020003" pitchFamily="2" charset="0"/>
            </a:endParaRPr>
          </a:p>
        </p:txBody>
      </p:sp>
      <p:sp>
        <p:nvSpPr>
          <p:cNvPr id="4" name="Rechteck 3">
            <a:extLst>
              <a:ext uri="{FF2B5EF4-FFF2-40B4-BE49-F238E27FC236}">
                <a16:creationId xmlns:a16="http://schemas.microsoft.com/office/drawing/2014/main" id="{087612FA-45C8-A948-B16D-998DACA7361C}"/>
              </a:ext>
            </a:extLst>
          </p:cNvPr>
          <p:cNvSpPr/>
          <p:nvPr userDrawn="1"/>
        </p:nvSpPr>
        <p:spPr>
          <a:xfrm>
            <a:off x="4419642" y="2353065"/>
            <a:ext cx="756000" cy="756000"/>
          </a:xfrm>
          <a:prstGeom prst="rect">
            <a:avLst/>
          </a:prstGeom>
          <a:solidFill>
            <a:schemeClr val="bg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tx2"/>
                </a:solidFill>
                <a:effectLst/>
                <a:latin typeface="LMU CompatilFact" panose="02000500060000020003" pitchFamily="2" charset="0"/>
              </a:rPr>
              <a:t>R 255</a:t>
            </a:r>
          </a:p>
          <a:p>
            <a:r>
              <a:rPr lang="de-DE" sz="800" b="1" baseline="0" dirty="0">
                <a:solidFill>
                  <a:schemeClr val="tx2"/>
                </a:solidFill>
                <a:effectLst/>
                <a:latin typeface="LMU CompatilFact" panose="02000500060000020003" pitchFamily="2" charset="0"/>
              </a:rPr>
              <a:t>G 255</a:t>
            </a:r>
          </a:p>
          <a:p>
            <a:r>
              <a:rPr lang="de-DE" sz="800" b="1" baseline="0" dirty="0">
                <a:solidFill>
                  <a:schemeClr val="tx2"/>
                </a:solidFill>
                <a:effectLst/>
                <a:latin typeface="LMU CompatilFact" panose="02000500060000020003" pitchFamily="2" charset="0"/>
              </a:rPr>
              <a:t>B 255</a:t>
            </a:r>
            <a:endParaRPr lang="de-DE" sz="800" baseline="0" dirty="0">
              <a:solidFill>
                <a:schemeClr val="tx2"/>
              </a:solidFill>
              <a:effectLst/>
              <a:latin typeface="LMU CompatilFact" panose="02000500060000020003" pitchFamily="2" charset="0"/>
            </a:endParaRPr>
          </a:p>
        </p:txBody>
      </p:sp>
      <p:sp>
        <p:nvSpPr>
          <p:cNvPr id="5" name="Rechteck 4">
            <a:extLst>
              <a:ext uri="{FF2B5EF4-FFF2-40B4-BE49-F238E27FC236}">
                <a16:creationId xmlns:a16="http://schemas.microsoft.com/office/drawing/2014/main" id="{4D373E90-590E-DF4C-91C2-669DD8244ADB}"/>
              </a:ext>
            </a:extLst>
          </p:cNvPr>
          <p:cNvSpPr/>
          <p:nvPr userDrawn="1"/>
        </p:nvSpPr>
        <p:spPr>
          <a:xfrm>
            <a:off x="3339524" y="2353065"/>
            <a:ext cx="756000" cy="756000"/>
          </a:xfrm>
          <a:prstGeom prst="rect">
            <a:avLst/>
          </a:prstGeom>
          <a:solidFill>
            <a:schemeClr val="tx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0</a:t>
            </a:r>
          </a:p>
          <a:p>
            <a:r>
              <a:rPr lang="de-DE" sz="800" b="1" baseline="0" dirty="0">
                <a:solidFill>
                  <a:schemeClr val="bg1"/>
                </a:solidFill>
                <a:effectLst/>
                <a:latin typeface="LMU CompatilFact" panose="02000500060000020003" pitchFamily="2" charset="0"/>
              </a:rPr>
              <a:t>G 0</a:t>
            </a:r>
          </a:p>
          <a:p>
            <a:r>
              <a:rPr lang="de-DE" sz="800" b="1" baseline="0" dirty="0">
                <a:solidFill>
                  <a:schemeClr val="bg1"/>
                </a:solidFill>
                <a:effectLst/>
                <a:latin typeface="LMU CompatilFact" panose="02000500060000020003" pitchFamily="2" charset="0"/>
              </a:rPr>
              <a:t>B 0</a:t>
            </a:r>
            <a:endParaRPr lang="de-DE" sz="800" baseline="0" dirty="0">
              <a:solidFill>
                <a:schemeClr val="bg1"/>
              </a:solidFill>
              <a:effectLst/>
              <a:latin typeface="LMU CompatilFact" panose="02000500060000020003" pitchFamily="2" charset="0"/>
            </a:endParaRPr>
          </a:p>
        </p:txBody>
      </p:sp>
      <p:sp>
        <p:nvSpPr>
          <p:cNvPr id="6" name="Rechteck 5">
            <a:extLst>
              <a:ext uri="{FF2B5EF4-FFF2-40B4-BE49-F238E27FC236}">
                <a16:creationId xmlns:a16="http://schemas.microsoft.com/office/drawing/2014/main" id="{45BFEE03-21B8-4645-BE84-3B63C510E9D9}"/>
              </a:ext>
            </a:extLst>
          </p:cNvPr>
          <p:cNvSpPr/>
          <p:nvPr userDrawn="1"/>
        </p:nvSpPr>
        <p:spPr>
          <a:xfrm>
            <a:off x="2259406" y="3186502"/>
            <a:ext cx="756000" cy="169277"/>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LMU Grün,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7" name="Rechteck 6">
            <a:extLst>
              <a:ext uri="{FF2B5EF4-FFF2-40B4-BE49-F238E27FC236}">
                <a16:creationId xmlns:a16="http://schemas.microsoft.com/office/drawing/2014/main" id="{67374B31-1C05-B64F-BE74-CA89AC41C53E}"/>
              </a:ext>
            </a:extLst>
          </p:cNvPr>
          <p:cNvSpPr/>
          <p:nvPr userDrawn="1"/>
        </p:nvSpPr>
        <p:spPr>
          <a:xfrm>
            <a:off x="2259405" y="4183469"/>
            <a:ext cx="551597" cy="551597"/>
          </a:xfrm>
          <a:prstGeom prst="rect">
            <a:avLst/>
          </a:prstGeom>
          <a:solidFill>
            <a:schemeClr val="bg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74</a:t>
            </a:r>
          </a:p>
          <a:p>
            <a:r>
              <a:rPr lang="de-DE" sz="800" b="1" baseline="0" dirty="0">
                <a:solidFill>
                  <a:schemeClr val="bg1"/>
                </a:solidFill>
                <a:effectLst/>
                <a:latin typeface="LMU CompatilFact" panose="02000500060000020003" pitchFamily="2" charset="0"/>
              </a:rPr>
              <a:t>G 74</a:t>
            </a:r>
          </a:p>
          <a:p>
            <a:r>
              <a:rPr lang="de-DE" sz="800" b="1" baseline="0" dirty="0">
                <a:solidFill>
                  <a:schemeClr val="bg1"/>
                </a:solidFill>
                <a:effectLst/>
                <a:latin typeface="LMU CompatilFact" panose="02000500060000020003" pitchFamily="2" charset="0"/>
              </a:rPr>
              <a:t>B 74</a:t>
            </a:r>
            <a:endParaRPr lang="de-DE" sz="800" baseline="0" dirty="0">
              <a:solidFill>
                <a:schemeClr val="bg1"/>
              </a:solidFill>
              <a:effectLst/>
              <a:latin typeface="LMU CompatilFact" panose="02000500060000020003" pitchFamily="2" charset="0"/>
            </a:endParaRPr>
          </a:p>
        </p:txBody>
      </p:sp>
      <p:sp>
        <p:nvSpPr>
          <p:cNvPr id="8" name="Rechteck 7">
            <a:extLst>
              <a:ext uri="{FF2B5EF4-FFF2-40B4-BE49-F238E27FC236}">
                <a16:creationId xmlns:a16="http://schemas.microsoft.com/office/drawing/2014/main" id="{4B663F3A-752B-6648-81DA-B5B5A1D6A605}"/>
              </a:ext>
            </a:extLst>
          </p:cNvPr>
          <p:cNvSpPr/>
          <p:nvPr userDrawn="1"/>
        </p:nvSpPr>
        <p:spPr>
          <a:xfrm>
            <a:off x="3835570" y="4183469"/>
            <a:ext cx="551597" cy="551597"/>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208</a:t>
            </a:r>
          </a:p>
          <a:p>
            <a:r>
              <a:rPr lang="de-DE" sz="800" b="1" baseline="0" dirty="0">
                <a:solidFill>
                  <a:schemeClr val="bg1"/>
                </a:solidFill>
                <a:effectLst/>
                <a:latin typeface="LMU CompatilFact" panose="02000500060000020003" pitchFamily="2" charset="0"/>
              </a:rPr>
              <a:t>G 208</a:t>
            </a:r>
          </a:p>
          <a:p>
            <a:r>
              <a:rPr lang="de-DE" sz="800" b="1" baseline="0" dirty="0">
                <a:solidFill>
                  <a:schemeClr val="bg1"/>
                </a:solidFill>
                <a:effectLst/>
                <a:latin typeface="LMU CompatilFact" panose="02000500060000020003" pitchFamily="2" charset="0"/>
              </a:rPr>
              <a:t>B 208</a:t>
            </a:r>
            <a:endParaRPr lang="de-DE" sz="800" baseline="0" dirty="0">
              <a:solidFill>
                <a:schemeClr val="bg1"/>
              </a:solidFill>
              <a:effectLst/>
              <a:latin typeface="LMU CompatilFact" panose="02000500060000020003" pitchFamily="2" charset="0"/>
            </a:endParaRPr>
          </a:p>
        </p:txBody>
      </p:sp>
      <p:sp>
        <p:nvSpPr>
          <p:cNvPr id="9" name="Rechteck 8">
            <a:extLst>
              <a:ext uri="{FF2B5EF4-FFF2-40B4-BE49-F238E27FC236}">
                <a16:creationId xmlns:a16="http://schemas.microsoft.com/office/drawing/2014/main" id="{F017A032-2027-D748-818C-6848C07BF005}"/>
              </a:ext>
            </a:extLst>
          </p:cNvPr>
          <p:cNvSpPr/>
          <p:nvPr userDrawn="1"/>
        </p:nvSpPr>
        <p:spPr>
          <a:xfrm>
            <a:off x="3047488" y="4183469"/>
            <a:ext cx="551597" cy="551597"/>
          </a:xfrm>
          <a:prstGeom prst="rect">
            <a:avLst/>
          </a:prstGeom>
          <a:solidFill>
            <a:schemeClr val="accent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157</a:t>
            </a:r>
          </a:p>
          <a:p>
            <a:r>
              <a:rPr lang="de-DE" sz="800" b="1" baseline="0" dirty="0">
                <a:solidFill>
                  <a:schemeClr val="bg1"/>
                </a:solidFill>
                <a:effectLst/>
                <a:latin typeface="LMU CompatilFact" panose="02000500060000020003" pitchFamily="2" charset="0"/>
              </a:rPr>
              <a:t>G 157</a:t>
            </a:r>
          </a:p>
          <a:p>
            <a:r>
              <a:rPr lang="de-DE" sz="800" b="1" baseline="0" dirty="0">
                <a:solidFill>
                  <a:schemeClr val="bg1"/>
                </a:solidFill>
                <a:effectLst/>
                <a:latin typeface="LMU CompatilFact" panose="02000500060000020003" pitchFamily="2" charset="0"/>
              </a:rPr>
              <a:t>B 157</a:t>
            </a:r>
            <a:endParaRPr lang="de-DE" sz="800" baseline="0" dirty="0">
              <a:solidFill>
                <a:schemeClr val="bg1"/>
              </a:solidFill>
              <a:effectLst/>
              <a:latin typeface="LMU CompatilFact" panose="02000500060000020003" pitchFamily="2" charset="0"/>
            </a:endParaRPr>
          </a:p>
        </p:txBody>
      </p:sp>
      <p:sp>
        <p:nvSpPr>
          <p:cNvPr id="10" name="Rechteck 9">
            <a:extLst>
              <a:ext uri="{FF2B5EF4-FFF2-40B4-BE49-F238E27FC236}">
                <a16:creationId xmlns:a16="http://schemas.microsoft.com/office/drawing/2014/main" id="{C69B7258-316F-8F44-8ADE-119995837B5A}"/>
              </a:ext>
            </a:extLst>
          </p:cNvPr>
          <p:cNvSpPr/>
          <p:nvPr userDrawn="1"/>
        </p:nvSpPr>
        <p:spPr>
          <a:xfrm>
            <a:off x="4624045" y="4183469"/>
            <a:ext cx="551597" cy="551597"/>
          </a:xfrm>
          <a:prstGeom prst="rect">
            <a:avLst/>
          </a:prstGeom>
          <a:solidFill>
            <a:schemeClr val="accent3"/>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tx2"/>
                </a:solidFill>
                <a:effectLst/>
                <a:latin typeface="LMU CompatilFact" panose="02000500060000020003" pitchFamily="2" charset="0"/>
              </a:rPr>
              <a:t>R 244</a:t>
            </a:r>
          </a:p>
          <a:p>
            <a:r>
              <a:rPr lang="de-DE" sz="800" b="1" baseline="0" dirty="0">
                <a:solidFill>
                  <a:schemeClr val="tx2"/>
                </a:solidFill>
                <a:effectLst/>
                <a:latin typeface="LMU CompatilFact" panose="02000500060000020003" pitchFamily="2" charset="0"/>
              </a:rPr>
              <a:t>G 244</a:t>
            </a:r>
          </a:p>
          <a:p>
            <a:r>
              <a:rPr lang="de-DE" sz="800" b="1" baseline="0" dirty="0">
                <a:solidFill>
                  <a:schemeClr val="tx2"/>
                </a:solidFill>
                <a:effectLst/>
                <a:latin typeface="LMU CompatilFact" panose="02000500060000020003" pitchFamily="2" charset="0"/>
              </a:rPr>
              <a:t>B 244</a:t>
            </a:r>
            <a:endParaRPr lang="de-DE" sz="800" baseline="0" dirty="0">
              <a:solidFill>
                <a:schemeClr val="tx2"/>
              </a:solidFill>
              <a:effectLst/>
              <a:latin typeface="LMU CompatilFact" panose="02000500060000020003" pitchFamily="2" charset="0"/>
            </a:endParaRPr>
          </a:p>
        </p:txBody>
      </p:sp>
      <p:sp>
        <p:nvSpPr>
          <p:cNvPr id="11" name="Rechteck 10">
            <a:extLst>
              <a:ext uri="{FF2B5EF4-FFF2-40B4-BE49-F238E27FC236}">
                <a16:creationId xmlns:a16="http://schemas.microsoft.com/office/drawing/2014/main" id="{5AAB7960-1754-3543-B053-012FE03F5B05}"/>
              </a:ext>
            </a:extLst>
          </p:cNvPr>
          <p:cNvSpPr/>
          <p:nvPr userDrawn="1"/>
        </p:nvSpPr>
        <p:spPr>
          <a:xfrm>
            <a:off x="2259406" y="4851154"/>
            <a:ext cx="551596" cy="253916"/>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Sekundär Dunkelgrau,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12" name="Rechteck 11">
            <a:extLst>
              <a:ext uri="{FF2B5EF4-FFF2-40B4-BE49-F238E27FC236}">
                <a16:creationId xmlns:a16="http://schemas.microsoft.com/office/drawing/2014/main" id="{9DD80DAE-6429-AC4C-86CB-B410EE6F2DE6}"/>
              </a:ext>
            </a:extLst>
          </p:cNvPr>
          <p:cNvSpPr/>
          <p:nvPr userDrawn="1"/>
        </p:nvSpPr>
        <p:spPr>
          <a:xfrm>
            <a:off x="3047488" y="4851154"/>
            <a:ext cx="551596" cy="253916"/>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Sekundär Mittelgrau,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13" name="Rechteck 12">
            <a:extLst>
              <a:ext uri="{FF2B5EF4-FFF2-40B4-BE49-F238E27FC236}">
                <a16:creationId xmlns:a16="http://schemas.microsoft.com/office/drawing/2014/main" id="{59B6BF11-4CD0-EC44-B493-870893FCDD86}"/>
              </a:ext>
            </a:extLst>
          </p:cNvPr>
          <p:cNvSpPr/>
          <p:nvPr userDrawn="1"/>
        </p:nvSpPr>
        <p:spPr>
          <a:xfrm>
            <a:off x="3844124" y="4851154"/>
            <a:ext cx="551596" cy="253916"/>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Sekundär Hellgrau,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14" name="Rechteck 13">
            <a:extLst>
              <a:ext uri="{FF2B5EF4-FFF2-40B4-BE49-F238E27FC236}">
                <a16:creationId xmlns:a16="http://schemas.microsoft.com/office/drawing/2014/main" id="{0EBD10F9-7704-FD4D-A364-38BE39511365}"/>
              </a:ext>
            </a:extLst>
          </p:cNvPr>
          <p:cNvSpPr/>
          <p:nvPr userDrawn="1"/>
        </p:nvSpPr>
        <p:spPr>
          <a:xfrm>
            <a:off x="4626906" y="4851154"/>
            <a:ext cx="551596" cy="253916"/>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Sekundär Lichtgrau,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15" name="Rechteck 14">
            <a:extLst>
              <a:ext uri="{FF2B5EF4-FFF2-40B4-BE49-F238E27FC236}">
                <a16:creationId xmlns:a16="http://schemas.microsoft.com/office/drawing/2014/main" id="{890D987B-13AB-A345-853E-13F1196C843C}"/>
              </a:ext>
            </a:extLst>
          </p:cNvPr>
          <p:cNvSpPr/>
          <p:nvPr userDrawn="1"/>
        </p:nvSpPr>
        <p:spPr>
          <a:xfrm>
            <a:off x="3326206" y="3186502"/>
            <a:ext cx="756000" cy="84639"/>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Schwarz</a:t>
            </a:r>
            <a:endParaRPr lang="de-DE" sz="550" baseline="0" dirty="0">
              <a:solidFill>
                <a:schemeClr val="accent1"/>
              </a:solidFill>
              <a:effectLst/>
              <a:latin typeface="LMU CompatilFact" panose="02000500060000020003" pitchFamily="2" charset="0"/>
            </a:endParaRPr>
          </a:p>
        </p:txBody>
      </p:sp>
      <p:sp>
        <p:nvSpPr>
          <p:cNvPr id="16" name="Rechteck 15">
            <a:extLst>
              <a:ext uri="{FF2B5EF4-FFF2-40B4-BE49-F238E27FC236}">
                <a16:creationId xmlns:a16="http://schemas.microsoft.com/office/drawing/2014/main" id="{A700A713-BD32-364F-AB72-ED643D4D49A9}"/>
              </a:ext>
            </a:extLst>
          </p:cNvPr>
          <p:cNvSpPr/>
          <p:nvPr userDrawn="1"/>
        </p:nvSpPr>
        <p:spPr>
          <a:xfrm>
            <a:off x="4420715" y="3186502"/>
            <a:ext cx="756000" cy="84639"/>
          </a:xfrm>
          <a:prstGeom prst="rect">
            <a:avLst/>
          </a:prstGeom>
        </p:spPr>
        <p:txBody>
          <a:bodyPr wrap="square" lIns="0" tIns="0" rIns="0" bIns="0">
            <a:spAutoFit/>
          </a:bodyPr>
          <a:lstStyle/>
          <a:p>
            <a:r>
              <a:rPr lang="de-DE" sz="550" b="1" baseline="0" dirty="0" err="1">
                <a:solidFill>
                  <a:schemeClr val="accent1"/>
                </a:solidFill>
                <a:effectLst/>
                <a:latin typeface="LMU CompatilFact" panose="02000500060000020003" pitchFamily="2" charset="0"/>
              </a:rPr>
              <a:t>Weiss</a:t>
            </a:r>
            <a:endParaRPr lang="de-DE" sz="550" baseline="0" dirty="0">
              <a:solidFill>
                <a:schemeClr val="accent1"/>
              </a:solidFill>
              <a:effectLst/>
              <a:latin typeface="LMU CompatilFact" panose="02000500060000020003" pitchFamily="2" charset="0"/>
            </a:endParaRPr>
          </a:p>
        </p:txBody>
      </p:sp>
      <p:sp>
        <p:nvSpPr>
          <p:cNvPr id="17" name="Rechteck 16">
            <a:extLst>
              <a:ext uri="{FF2B5EF4-FFF2-40B4-BE49-F238E27FC236}">
                <a16:creationId xmlns:a16="http://schemas.microsoft.com/office/drawing/2014/main" id="{2B3C6A9E-2934-9045-A5EB-F67BC65A33AF}"/>
              </a:ext>
            </a:extLst>
          </p:cNvPr>
          <p:cNvSpPr/>
          <p:nvPr userDrawn="1"/>
        </p:nvSpPr>
        <p:spPr>
          <a:xfrm>
            <a:off x="2259405" y="5889628"/>
            <a:ext cx="551597" cy="551597"/>
          </a:xfrm>
          <a:prstGeom prst="rect">
            <a:avLst/>
          </a:prstGeom>
          <a:solidFill>
            <a:schemeClr val="accent4"/>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2</a:t>
            </a:r>
          </a:p>
          <a:p>
            <a:r>
              <a:rPr lang="de-DE" sz="800" b="1" baseline="0" dirty="0">
                <a:solidFill>
                  <a:schemeClr val="bg1"/>
                </a:solidFill>
                <a:effectLst/>
                <a:latin typeface="LMU CompatilFact" panose="02000500060000020003" pitchFamily="2" charset="0"/>
              </a:rPr>
              <a:t>G 62</a:t>
            </a:r>
          </a:p>
          <a:p>
            <a:r>
              <a:rPr lang="de-DE" sz="800" b="1" baseline="0" dirty="0">
                <a:solidFill>
                  <a:schemeClr val="bg1"/>
                </a:solidFill>
                <a:effectLst/>
                <a:latin typeface="LMU CompatilFact" panose="02000500060000020003" pitchFamily="2" charset="0"/>
              </a:rPr>
              <a:t>B 132</a:t>
            </a:r>
            <a:endParaRPr lang="de-DE" sz="800" baseline="0" dirty="0">
              <a:solidFill>
                <a:schemeClr val="bg1"/>
              </a:solidFill>
              <a:effectLst/>
              <a:latin typeface="LMU CompatilFact" panose="02000500060000020003" pitchFamily="2" charset="0"/>
            </a:endParaRPr>
          </a:p>
        </p:txBody>
      </p:sp>
      <p:sp>
        <p:nvSpPr>
          <p:cNvPr id="18" name="Rechteck 17">
            <a:extLst>
              <a:ext uri="{FF2B5EF4-FFF2-40B4-BE49-F238E27FC236}">
                <a16:creationId xmlns:a16="http://schemas.microsoft.com/office/drawing/2014/main" id="{D6A2D8AB-C8CE-7245-956A-7F52CA5ECBD1}"/>
              </a:ext>
            </a:extLst>
          </p:cNvPr>
          <p:cNvSpPr/>
          <p:nvPr userDrawn="1"/>
        </p:nvSpPr>
        <p:spPr>
          <a:xfrm>
            <a:off x="3835570" y="5889628"/>
            <a:ext cx="551597" cy="551597"/>
          </a:xfrm>
          <a:prstGeom prst="rect">
            <a:avLst/>
          </a:prstGeom>
          <a:solidFill>
            <a:schemeClr val="accent6"/>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140</a:t>
            </a:r>
          </a:p>
          <a:p>
            <a:r>
              <a:rPr lang="de-DE" sz="800" b="1" baseline="0" dirty="0">
                <a:solidFill>
                  <a:schemeClr val="bg1"/>
                </a:solidFill>
                <a:effectLst/>
                <a:latin typeface="LMU CompatilFact" panose="02000500060000020003" pitchFamily="2" charset="0"/>
              </a:rPr>
              <a:t>G 64</a:t>
            </a:r>
          </a:p>
          <a:p>
            <a:r>
              <a:rPr lang="de-DE" sz="800" b="1" baseline="0" dirty="0">
                <a:solidFill>
                  <a:schemeClr val="bg1"/>
                </a:solidFill>
                <a:effectLst/>
                <a:latin typeface="LMU CompatilFact" panose="02000500060000020003" pitchFamily="2" charset="0"/>
              </a:rPr>
              <a:t>B 165</a:t>
            </a:r>
            <a:endParaRPr lang="de-DE" sz="800" baseline="0" dirty="0">
              <a:solidFill>
                <a:schemeClr val="bg1"/>
              </a:solidFill>
              <a:effectLst/>
              <a:latin typeface="LMU CompatilFact" panose="02000500060000020003" pitchFamily="2" charset="0"/>
            </a:endParaRPr>
          </a:p>
        </p:txBody>
      </p:sp>
      <p:sp>
        <p:nvSpPr>
          <p:cNvPr id="19" name="Rechteck 18">
            <a:extLst>
              <a:ext uri="{FF2B5EF4-FFF2-40B4-BE49-F238E27FC236}">
                <a16:creationId xmlns:a16="http://schemas.microsoft.com/office/drawing/2014/main" id="{5529A884-384A-BE47-9FF6-D3828D6DE3AD}"/>
              </a:ext>
            </a:extLst>
          </p:cNvPr>
          <p:cNvSpPr/>
          <p:nvPr userDrawn="1"/>
        </p:nvSpPr>
        <p:spPr>
          <a:xfrm>
            <a:off x="3047488" y="5889628"/>
            <a:ext cx="551597" cy="551597"/>
          </a:xfrm>
          <a:prstGeom prst="rect">
            <a:avLst/>
          </a:prstGeom>
          <a:solidFill>
            <a:schemeClr val="accent5"/>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0</a:t>
            </a:r>
          </a:p>
          <a:p>
            <a:r>
              <a:rPr lang="de-DE" sz="800" b="1" baseline="0" dirty="0">
                <a:solidFill>
                  <a:schemeClr val="bg1"/>
                </a:solidFill>
                <a:effectLst/>
                <a:latin typeface="LMU CompatilFact" panose="02000500060000020003" pitchFamily="2" charset="0"/>
              </a:rPr>
              <a:t>G 159</a:t>
            </a:r>
          </a:p>
          <a:p>
            <a:r>
              <a:rPr lang="de-DE" sz="800" b="1" baseline="0" dirty="0">
                <a:solidFill>
                  <a:schemeClr val="bg1"/>
                </a:solidFill>
                <a:effectLst/>
                <a:latin typeface="LMU CompatilFact" panose="02000500060000020003" pitchFamily="2" charset="0"/>
              </a:rPr>
              <a:t>B 227</a:t>
            </a:r>
            <a:endParaRPr lang="de-DE" sz="800" baseline="0" dirty="0">
              <a:solidFill>
                <a:schemeClr val="bg1"/>
              </a:solidFill>
              <a:effectLst/>
              <a:latin typeface="LMU CompatilFact" panose="02000500060000020003" pitchFamily="2" charset="0"/>
            </a:endParaRPr>
          </a:p>
        </p:txBody>
      </p:sp>
      <p:sp>
        <p:nvSpPr>
          <p:cNvPr id="20" name="Rechteck 19">
            <a:extLst>
              <a:ext uri="{FF2B5EF4-FFF2-40B4-BE49-F238E27FC236}">
                <a16:creationId xmlns:a16="http://schemas.microsoft.com/office/drawing/2014/main" id="{54B10F9F-831B-FA41-A28F-446527AB9B3D}"/>
              </a:ext>
            </a:extLst>
          </p:cNvPr>
          <p:cNvSpPr/>
          <p:nvPr userDrawn="1"/>
        </p:nvSpPr>
        <p:spPr>
          <a:xfrm>
            <a:off x="4624045" y="5889628"/>
            <a:ext cx="551597" cy="551597"/>
          </a:xfrm>
          <a:prstGeom prst="rect">
            <a:avLst/>
          </a:prstGeom>
          <a:solidFill>
            <a:srgbClr val="DC0D15"/>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220</a:t>
            </a:r>
          </a:p>
          <a:p>
            <a:r>
              <a:rPr lang="de-DE" sz="800" b="1" baseline="0" dirty="0">
                <a:solidFill>
                  <a:schemeClr val="bg1"/>
                </a:solidFill>
                <a:effectLst/>
                <a:latin typeface="LMU CompatilFact" panose="02000500060000020003" pitchFamily="2" charset="0"/>
              </a:rPr>
              <a:t>G 13</a:t>
            </a:r>
          </a:p>
          <a:p>
            <a:r>
              <a:rPr lang="de-DE" sz="800" b="1" baseline="0" dirty="0">
                <a:solidFill>
                  <a:schemeClr val="bg1"/>
                </a:solidFill>
                <a:effectLst/>
                <a:latin typeface="LMU CompatilFact" panose="02000500060000020003" pitchFamily="2" charset="0"/>
              </a:rPr>
              <a:t>B 21</a:t>
            </a:r>
            <a:endParaRPr lang="de-DE" sz="800" baseline="0" dirty="0">
              <a:solidFill>
                <a:schemeClr val="bg1"/>
              </a:solidFill>
              <a:effectLst/>
              <a:latin typeface="LMU CompatilFact" panose="02000500060000020003" pitchFamily="2" charset="0"/>
            </a:endParaRPr>
          </a:p>
        </p:txBody>
      </p:sp>
      <p:sp>
        <p:nvSpPr>
          <p:cNvPr id="21" name="Rechteck 20">
            <a:extLst>
              <a:ext uri="{FF2B5EF4-FFF2-40B4-BE49-F238E27FC236}">
                <a16:creationId xmlns:a16="http://schemas.microsoft.com/office/drawing/2014/main" id="{75812E46-28A4-F646-B4CF-DE37D3218E45}"/>
              </a:ext>
            </a:extLst>
          </p:cNvPr>
          <p:cNvSpPr/>
          <p:nvPr userDrawn="1"/>
        </p:nvSpPr>
        <p:spPr>
          <a:xfrm>
            <a:off x="2259406" y="6557313"/>
            <a:ext cx="551596" cy="169277"/>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Akzent Blau,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22" name="Rechteck 21">
            <a:extLst>
              <a:ext uri="{FF2B5EF4-FFF2-40B4-BE49-F238E27FC236}">
                <a16:creationId xmlns:a16="http://schemas.microsoft.com/office/drawing/2014/main" id="{1DFC30C0-F814-2045-9B37-B2B842383577}"/>
              </a:ext>
            </a:extLst>
          </p:cNvPr>
          <p:cNvSpPr/>
          <p:nvPr userDrawn="1"/>
        </p:nvSpPr>
        <p:spPr>
          <a:xfrm>
            <a:off x="3047488" y="6557313"/>
            <a:ext cx="551596" cy="169277"/>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Akzent Cyan,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23" name="Rechteck 22">
            <a:extLst>
              <a:ext uri="{FF2B5EF4-FFF2-40B4-BE49-F238E27FC236}">
                <a16:creationId xmlns:a16="http://schemas.microsoft.com/office/drawing/2014/main" id="{C08599E1-684E-304C-BC1B-FD5D85C2E590}"/>
              </a:ext>
            </a:extLst>
          </p:cNvPr>
          <p:cNvSpPr/>
          <p:nvPr userDrawn="1"/>
        </p:nvSpPr>
        <p:spPr>
          <a:xfrm>
            <a:off x="3844124" y="6557313"/>
            <a:ext cx="551596" cy="169277"/>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Akzent Violett,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24" name="Rechteck 23">
            <a:extLst>
              <a:ext uri="{FF2B5EF4-FFF2-40B4-BE49-F238E27FC236}">
                <a16:creationId xmlns:a16="http://schemas.microsoft.com/office/drawing/2014/main" id="{529E83BE-E6D6-1D4D-838A-A44248F12CF7}"/>
              </a:ext>
            </a:extLst>
          </p:cNvPr>
          <p:cNvSpPr/>
          <p:nvPr userDrawn="1"/>
        </p:nvSpPr>
        <p:spPr>
          <a:xfrm>
            <a:off x="4626906" y="6557313"/>
            <a:ext cx="551596" cy="169277"/>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Akzent Rot,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
        <p:nvSpPr>
          <p:cNvPr id="25" name="Rechteck 24">
            <a:extLst>
              <a:ext uri="{FF2B5EF4-FFF2-40B4-BE49-F238E27FC236}">
                <a16:creationId xmlns:a16="http://schemas.microsoft.com/office/drawing/2014/main" id="{A58CF106-D6D4-C840-B80C-9076B05DB50E}"/>
              </a:ext>
            </a:extLst>
          </p:cNvPr>
          <p:cNvSpPr/>
          <p:nvPr userDrawn="1"/>
        </p:nvSpPr>
        <p:spPr>
          <a:xfrm>
            <a:off x="2259405" y="6997991"/>
            <a:ext cx="551597" cy="551597"/>
          </a:xfrm>
          <a:prstGeom prst="rect">
            <a:avLst/>
          </a:prstGeom>
          <a:solidFill>
            <a:srgbClr val="F18700"/>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800" b="1" baseline="0" dirty="0">
                <a:solidFill>
                  <a:schemeClr val="bg1"/>
                </a:solidFill>
                <a:effectLst/>
                <a:latin typeface="LMU CompatilFact" panose="02000500060000020003" pitchFamily="2" charset="0"/>
              </a:rPr>
              <a:t>R 241</a:t>
            </a:r>
          </a:p>
          <a:p>
            <a:r>
              <a:rPr lang="de-DE" sz="800" b="1" baseline="0" dirty="0">
                <a:solidFill>
                  <a:schemeClr val="bg1"/>
                </a:solidFill>
                <a:effectLst/>
                <a:latin typeface="LMU CompatilFact" panose="02000500060000020003" pitchFamily="2" charset="0"/>
              </a:rPr>
              <a:t>G 135</a:t>
            </a:r>
          </a:p>
          <a:p>
            <a:r>
              <a:rPr lang="de-DE" sz="800" b="1" baseline="0" dirty="0">
                <a:solidFill>
                  <a:schemeClr val="bg1"/>
                </a:solidFill>
                <a:effectLst/>
                <a:latin typeface="LMU CompatilFact" panose="02000500060000020003" pitchFamily="2" charset="0"/>
              </a:rPr>
              <a:t>B 0</a:t>
            </a:r>
            <a:endParaRPr lang="de-DE" sz="800" baseline="0" dirty="0">
              <a:solidFill>
                <a:schemeClr val="bg1"/>
              </a:solidFill>
              <a:effectLst/>
              <a:latin typeface="LMU CompatilFact" panose="02000500060000020003" pitchFamily="2" charset="0"/>
            </a:endParaRPr>
          </a:p>
        </p:txBody>
      </p:sp>
      <p:sp>
        <p:nvSpPr>
          <p:cNvPr id="26" name="Rechteck 25">
            <a:extLst>
              <a:ext uri="{FF2B5EF4-FFF2-40B4-BE49-F238E27FC236}">
                <a16:creationId xmlns:a16="http://schemas.microsoft.com/office/drawing/2014/main" id="{E853E6CB-CE0B-624D-A978-6C380ADC010C}"/>
              </a:ext>
            </a:extLst>
          </p:cNvPr>
          <p:cNvSpPr/>
          <p:nvPr userDrawn="1"/>
        </p:nvSpPr>
        <p:spPr>
          <a:xfrm>
            <a:off x="2259406" y="7665676"/>
            <a:ext cx="551596" cy="169277"/>
          </a:xfrm>
          <a:prstGeom prst="rect">
            <a:avLst/>
          </a:prstGeom>
        </p:spPr>
        <p:txBody>
          <a:bodyPr wrap="square" lIns="0" tIns="0" rIns="0" bIns="0">
            <a:spAutoFit/>
          </a:bodyPr>
          <a:lstStyle/>
          <a:p>
            <a:r>
              <a:rPr lang="de-DE" sz="550" b="1" baseline="0" dirty="0">
                <a:solidFill>
                  <a:schemeClr val="accent1"/>
                </a:solidFill>
                <a:effectLst/>
                <a:latin typeface="LMU CompatilFact" panose="02000500060000020003" pitchFamily="2" charset="0"/>
              </a:rPr>
              <a:t>Akzent Orange, </a:t>
            </a:r>
            <a:br>
              <a:rPr lang="de-DE" sz="550" b="1" baseline="0" dirty="0">
                <a:solidFill>
                  <a:schemeClr val="accent1"/>
                </a:solidFill>
                <a:effectLst/>
                <a:latin typeface="LMU CompatilFact" panose="02000500060000020003" pitchFamily="2" charset="0"/>
              </a:rPr>
            </a:br>
            <a:r>
              <a:rPr lang="de-DE" sz="550" b="1" baseline="0" dirty="0">
                <a:solidFill>
                  <a:schemeClr val="accent1"/>
                </a:solidFill>
                <a:effectLst/>
                <a:latin typeface="LMU CompatilFact" panose="02000500060000020003" pitchFamily="2" charset="0"/>
              </a:rPr>
              <a:t>CMYK in RGB</a:t>
            </a:r>
            <a:endParaRPr lang="de-DE" sz="550" baseline="0" dirty="0">
              <a:solidFill>
                <a:schemeClr val="accent1"/>
              </a:solidFill>
              <a:effectLst/>
              <a:latin typeface="LMU CompatilFact" panose="02000500060000020003" pitchFamily="2" charset="0"/>
            </a:endParaRPr>
          </a:p>
        </p:txBody>
      </p:sp>
    </p:spTree>
    <p:extLst>
      <p:ext uri="{BB962C8B-B14F-4D97-AF65-F5344CB8AC3E}">
        <p14:creationId xmlns:p14="http://schemas.microsoft.com/office/powerpoint/2010/main" val="27936973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0602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Lst>
  <p:txStyles>
    <p:titleStyle>
      <a:lvl1pPr algn="l" defTabSz="712884" rtl="0" eaLnBrk="1" latinLnBrk="0" hangingPunct="1">
        <a:lnSpc>
          <a:spcPct val="90000"/>
        </a:lnSpc>
        <a:spcBef>
          <a:spcPct val="0"/>
        </a:spcBef>
        <a:buNone/>
        <a:defRPr sz="3430" kern="1200">
          <a:solidFill>
            <a:schemeClr val="tx1"/>
          </a:solidFill>
          <a:latin typeface="+mj-lt"/>
          <a:ea typeface="+mj-ea"/>
          <a:cs typeface="+mj-cs"/>
        </a:defRPr>
      </a:lvl1pPr>
    </p:titleStyle>
    <p:bodyStyle>
      <a:lvl1pPr marL="178221" indent="-178221" algn="l" defTabSz="712884" rtl="0" eaLnBrk="1" latinLnBrk="0" hangingPunct="1">
        <a:lnSpc>
          <a:spcPct val="90000"/>
        </a:lnSpc>
        <a:spcBef>
          <a:spcPts val="780"/>
        </a:spcBef>
        <a:buFont typeface="Arial" panose="020B0604020202020204" pitchFamily="34" charset="0"/>
        <a:buChar char="•"/>
        <a:defRPr sz="2183" kern="1200">
          <a:solidFill>
            <a:schemeClr val="tx1"/>
          </a:solidFill>
          <a:latin typeface="+mn-lt"/>
          <a:ea typeface="+mn-ea"/>
          <a:cs typeface="+mn-cs"/>
        </a:defRPr>
      </a:lvl1pPr>
      <a:lvl2pPr marL="534664" indent="-178221" algn="l" defTabSz="712884" rtl="0" eaLnBrk="1" latinLnBrk="0" hangingPunct="1">
        <a:lnSpc>
          <a:spcPct val="90000"/>
        </a:lnSpc>
        <a:spcBef>
          <a:spcPts val="390"/>
        </a:spcBef>
        <a:buFont typeface="Arial" panose="020B0604020202020204" pitchFamily="34" charset="0"/>
        <a:buChar char="•"/>
        <a:defRPr sz="1871" kern="1200">
          <a:solidFill>
            <a:schemeClr val="tx1"/>
          </a:solidFill>
          <a:latin typeface="+mn-lt"/>
          <a:ea typeface="+mn-ea"/>
          <a:cs typeface="+mn-cs"/>
        </a:defRPr>
      </a:lvl2pPr>
      <a:lvl3pPr marL="891107" indent="-178221" algn="l" defTabSz="712884" rtl="0" eaLnBrk="1" latinLnBrk="0" hangingPunct="1">
        <a:lnSpc>
          <a:spcPct val="90000"/>
        </a:lnSpc>
        <a:spcBef>
          <a:spcPts val="390"/>
        </a:spcBef>
        <a:buFont typeface="Arial" panose="020B0604020202020204" pitchFamily="34" charset="0"/>
        <a:buChar char="•"/>
        <a:defRPr sz="1559" kern="1200">
          <a:solidFill>
            <a:schemeClr val="tx1"/>
          </a:solidFill>
          <a:latin typeface="+mn-lt"/>
          <a:ea typeface="+mn-ea"/>
          <a:cs typeface="+mn-cs"/>
        </a:defRPr>
      </a:lvl3pPr>
      <a:lvl4pPr marL="124755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4pPr>
      <a:lvl5pPr marL="160399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5pPr>
      <a:lvl6pPr marL="1960434"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6pPr>
      <a:lvl7pPr marL="2316876"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7pPr>
      <a:lvl8pPr marL="2673319"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8pPr>
      <a:lvl9pPr marL="3029761"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9pPr>
    </p:bodyStyle>
    <p:otherStyle>
      <a:defPPr>
        <a:defRPr lang="en-US"/>
      </a:defPPr>
      <a:lvl1pPr marL="0" algn="l" defTabSz="712884" rtl="0" eaLnBrk="1" latinLnBrk="0" hangingPunct="1">
        <a:defRPr sz="1403" kern="1200">
          <a:solidFill>
            <a:schemeClr val="tx1"/>
          </a:solidFill>
          <a:latin typeface="+mn-lt"/>
          <a:ea typeface="+mn-ea"/>
          <a:cs typeface="+mn-cs"/>
        </a:defRPr>
      </a:lvl1pPr>
      <a:lvl2pPr marL="356442" algn="l" defTabSz="712884" rtl="0" eaLnBrk="1" latinLnBrk="0" hangingPunct="1">
        <a:defRPr sz="1403" kern="1200">
          <a:solidFill>
            <a:schemeClr val="tx1"/>
          </a:solidFill>
          <a:latin typeface="+mn-lt"/>
          <a:ea typeface="+mn-ea"/>
          <a:cs typeface="+mn-cs"/>
        </a:defRPr>
      </a:lvl2pPr>
      <a:lvl3pPr marL="712884" algn="l" defTabSz="712884" rtl="0" eaLnBrk="1" latinLnBrk="0" hangingPunct="1">
        <a:defRPr sz="1403" kern="1200">
          <a:solidFill>
            <a:schemeClr val="tx1"/>
          </a:solidFill>
          <a:latin typeface="+mn-lt"/>
          <a:ea typeface="+mn-ea"/>
          <a:cs typeface="+mn-cs"/>
        </a:defRPr>
      </a:lvl3pPr>
      <a:lvl4pPr marL="1069327" algn="l" defTabSz="712884" rtl="0" eaLnBrk="1" latinLnBrk="0" hangingPunct="1">
        <a:defRPr sz="1403" kern="1200">
          <a:solidFill>
            <a:schemeClr val="tx1"/>
          </a:solidFill>
          <a:latin typeface="+mn-lt"/>
          <a:ea typeface="+mn-ea"/>
          <a:cs typeface="+mn-cs"/>
        </a:defRPr>
      </a:lvl4pPr>
      <a:lvl5pPr marL="1425770" algn="l" defTabSz="712884" rtl="0" eaLnBrk="1" latinLnBrk="0" hangingPunct="1">
        <a:defRPr sz="1403" kern="1200">
          <a:solidFill>
            <a:schemeClr val="tx1"/>
          </a:solidFill>
          <a:latin typeface="+mn-lt"/>
          <a:ea typeface="+mn-ea"/>
          <a:cs typeface="+mn-cs"/>
        </a:defRPr>
      </a:lvl5pPr>
      <a:lvl6pPr marL="1782213" algn="l" defTabSz="712884" rtl="0" eaLnBrk="1" latinLnBrk="0" hangingPunct="1">
        <a:defRPr sz="1403" kern="1200">
          <a:solidFill>
            <a:schemeClr val="tx1"/>
          </a:solidFill>
          <a:latin typeface="+mn-lt"/>
          <a:ea typeface="+mn-ea"/>
          <a:cs typeface="+mn-cs"/>
        </a:defRPr>
      </a:lvl6pPr>
      <a:lvl7pPr marL="2138655" algn="l" defTabSz="712884" rtl="0" eaLnBrk="1" latinLnBrk="0" hangingPunct="1">
        <a:defRPr sz="1403" kern="1200">
          <a:solidFill>
            <a:schemeClr val="tx1"/>
          </a:solidFill>
          <a:latin typeface="+mn-lt"/>
          <a:ea typeface="+mn-ea"/>
          <a:cs typeface="+mn-cs"/>
        </a:defRPr>
      </a:lvl7pPr>
      <a:lvl8pPr marL="2495096" algn="l" defTabSz="712884" rtl="0" eaLnBrk="1" latinLnBrk="0" hangingPunct="1">
        <a:defRPr sz="1403" kern="1200">
          <a:solidFill>
            <a:schemeClr val="tx1"/>
          </a:solidFill>
          <a:latin typeface="+mn-lt"/>
          <a:ea typeface="+mn-ea"/>
          <a:cs typeface="+mn-cs"/>
        </a:defRPr>
      </a:lvl8pPr>
      <a:lvl9pPr marL="2851540" algn="l" defTabSz="712884" rtl="0" eaLnBrk="1" latinLnBrk="0" hangingPunct="1">
        <a:defRPr sz="140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490" userDrawn="1">
          <p15:clr>
            <a:srgbClr val="F26B43"/>
          </p15:clr>
        </p15:guide>
        <p15:guide id="3" pos="272" userDrawn="1">
          <p15:clr>
            <a:srgbClr val="F26B43"/>
          </p15:clr>
        </p15:guide>
        <p15:guide id="4" orient="horz" pos="271" userDrawn="1">
          <p15:clr>
            <a:srgbClr val="F26B43"/>
          </p15:clr>
        </p15:guide>
        <p15:guide id="5" orient="horz" pos="6475" userDrawn="1">
          <p15:clr>
            <a:srgbClr val="F26B43"/>
          </p15:clr>
        </p15:guide>
        <p15:guide id="6" orient="horz" pos="793" userDrawn="1">
          <p15:clr>
            <a:srgbClr val="F26B43"/>
          </p15:clr>
        </p15:guide>
        <p15:guide id="7" orient="horz" pos="2540" userDrawn="1">
          <p15:clr>
            <a:srgbClr val="F26B43"/>
          </p15:clr>
        </p15:guide>
        <p15:guide id="8" orient="horz" pos="5953" userDrawn="1">
          <p15:clr>
            <a:srgbClr val="F26B43"/>
          </p15:clr>
        </p15:guide>
        <p15:guide id="9" orient="horz" pos="93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909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Lst>
  <p:txStyles>
    <p:titleStyle>
      <a:lvl1pPr algn="l" defTabSz="712884" rtl="0" eaLnBrk="1" latinLnBrk="0" hangingPunct="1">
        <a:lnSpc>
          <a:spcPct val="90000"/>
        </a:lnSpc>
        <a:spcBef>
          <a:spcPct val="0"/>
        </a:spcBef>
        <a:buNone/>
        <a:defRPr sz="3430" kern="1200">
          <a:solidFill>
            <a:schemeClr val="tx1"/>
          </a:solidFill>
          <a:latin typeface="+mj-lt"/>
          <a:ea typeface="+mj-ea"/>
          <a:cs typeface="+mj-cs"/>
        </a:defRPr>
      </a:lvl1pPr>
    </p:titleStyle>
    <p:bodyStyle>
      <a:lvl1pPr marL="178221" indent="-178221" algn="l" defTabSz="712884" rtl="0" eaLnBrk="1" latinLnBrk="0" hangingPunct="1">
        <a:lnSpc>
          <a:spcPct val="90000"/>
        </a:lnSpc>
        <a:spcBef>
          <a:spcPts val="780"/>
        </a:spcBef>
        <a:buFont typeface="Arial" panose="020B0604020202020204" pitchFamily="34" charset="0"/>
        <a:buChar char="•"/>
        <a:defRPr sz="2183" kern="1200">
          <a:solidFill>
            <a:schemeClr val="tx1"/>
          </a:solidFill>
          <a:latin typeface="+mn-lt"/>
          <a:ea typeface="+mn-ea"/>
          <a:cs typeface="+mn-cs"/>
        </a:defRPr>
      </a:lvl1pPr>
      <a:lvl2pPr marL="534664" indent="-178221" algn="l" defTabSz="712884" rtl="0" eaLnBrk="1" latinLnBrk="0" hangingPunct="1">
        <a:lnSpc>
          <a:spcPct val="90000"/>
        </a:lnSpc>
        <a:spcBef>
          <a:spcPts val="390"/>
        </a:spcBef>
        <a:buFont typeface="Arial" panose="020B0604020202020204" pitchFamily="34" charset="0"/>
        <a:buChar char="•"/>
        <a:defRPr sz="1871" kern="1200">
          <a:solidFill>
            <a:schemeClr val="tx1"/>
          </a:solidFill>
          <a:latin typeface="+mn-lt"/>
          <a:ea typeface="+mn-ea"/>
          <a:cs typeface="+mn-cs"/>
        </a:defRPr>
      </a:lvl2pPr>
      <a:lvl3pPr marL="891107" indent="-178221" algn="l" defTabSz="712884" rtl="0" eaLnBrk="1" latinLnBrk="0" hangingPunct="1">
        <a:lnSpc>
          <a:spcPct val="90000"/>
        </a:lnSpc>
        <a:spcBef>
          <a:spcPts val="390"/>
        </a:spcBef>
        <a:buFont typeface="Arial" panose="020B0604020202020204" pitchFamily="34" charset="0"/>
        <a:buChar char="•"/>
        <a:defRPr sz="1559" kern="1200">
          <a:solidFill>
            <a:schemeClr val="tx1"/>
          </a:solidFill>
          <a:latin typeface="+mn-lt"/>
          <a:ea typeface="+mn-ea"/>
          <a:cs typeface="+mn-cs"/>
        </a:defRPr>
      </a:lvl3pPr>
      <a:lvl4pPr marL="124755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4pPr>
      <a:lvl5pPr marL="160399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5pPr>
      <a:lvl6pPr marL="1960434"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6pPr>
      <a:lvl7pPr marL="2316876"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7pPr>
      <a:lvl8pPr marL="2673319"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8pPr>
      <a:lvl9pPr marL="3029761"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9pPr>
    </p:bodyStyle>
    <p:otherStyle>
      <a:defPPr>
        <a:defRPr lang="en-US"/>
      </a:defPPr>
      <a:lvl1pPr marL="0" algn="l" defTabSz="712884" rtl="0" eaLnBrk="1" latinLnBrk="0" hangingPunct="1">
        <a:defRPr sz="1403" kern="1200">
          <a:solidFill>
            <a:schemeClr val="tx1"/>
          </a:solidFill>
          <a:latin typeface="+mn-lt"/>
          <a:ea typeface="+mn-ea"/>
          <a:cs typeface="+mn-cs"/>
        </a:defRPr>
      </a:lvl1pPr>
      <a:lvl2pPr marL="356442" algn="l" defTabSz="712884" rtl="0" eaLnBrk="1" latinLnBrk="0" hangingPunct="1">
        <a:defRPr sz="1403" kern="1200">
          <a:solidFill>
            <a:schemeClr val="tx1"/>
          </a:solidFill>
          <a:latin typeface="+mn-lt"/>
          <a:ea typeface="+mn-ea"/>
          <a:cs typeface="+mn-cs"/>
        </a:defRPr>
      </a:lvl2pPr>
      <a:lvl3pPr marL="712884" algn="l" defTabSz="712884" rtl="0" eaLnBrk="1" latinLnBrk="0" hangingPunct="1">
        <a:defRPr sz="1403" kern="1200">
          <a:solidFill>
            <a:schemeClr val="tx1"/>
          </a:solidFill>
          <a:latin typeface="+mn-lt"/>
          <a:ea typeface="+mn-ea"/>
          <a:cs typeface="+mn-cs"/>
        </a:defRPr>
      </a:lvl3pPr>
      <a:lvl4pPr marL="1069327" algn="l" defTabSz="712884" rtl="0" eaLnBrk="1" latinLnBrk="0" hangingPunct="1">
        <a:defRPr sz="1403" kern="1200">
          <a:solidFill>
            <a:schemeClr val="tx1"/>
          </a:solidFill>
          <a:latin typeface="+mn-lt"/>
          <a:ea typeface="+mn-ea"/>
          <a:cs typeface="+mn-cs"/>
        </a:defRPr>
      </a:lvl4pPr>
      <a:lvl5pPr marL="1425770" algn="l" defTabSz="712884" rtl="0" eaLnBrk="1" latinLnBrk="0" hangingPunct="1">
        <a:defRPr sz="1403" kern="1200">
          <a:solidFill>
            <a:schemeClr val="tx1"/>
          </a:solidFill>
          <a:latin typeface="+mn-lt"/>
          <a:ea typeface="+mn-ea"/>
          <a:cs typeface="+mn-cs"/>
        </a:defRPr>
      </a:lvl5pPr>
      <a:lvl6pPr marL="1782213" algn="l" defTabSz="712884" rtl="0" eaLnBrk="1" latinLnBrk="0" hangingPunct="1">
        <a:defRPr sz="1403" kern="1200">
          <a:solidFill>
            <a:schemeClr val="tx1"/>
          </a:solidFill>
          <a:latin typeface="+mn-lt"/>
          <a:ea typeface="+mn-ea"/>
          <a:cs typeface="+mn-cs"/>
        </a:defRPr>
      </a:lvl6pPr>
      <a:lvl7pPr marL="2138655" algn="l" defTabSz="712884" rtl="0" eaLnBrk="1" latinLnBrk="0" hangingPunct="1">
        <a:defRPr sz="1403" kern="1200">
          <a:solidFill>
            <a:schemeClr val="tx1"/>
          </a:solidFill>
          <a:latin typeface="+mn-lt"/>
          <a:ea typeface="+mn-ea"/>
          <a:cs typeface="+mn-cs"/>
        </a:defRPr>
      </a:lvl7pPr>
      <a:lvl8pPr marL="2495096" algn="l" defTabSz="712884" rtl="0" eaLnBrk="1" latinLnBrk="0" hangingPunct="1">
        <a:defRPr sz="1403" kern="1200">
          <a:solidFill>
            <a:schemeClr val="tx1"/>
          </a:solidFill>
          <a:latin typeface="+mn-lt"/>
          <a:ea typeface="+mn-ea"/>
          <a:cs typeface="+mn-cs"/>
        </a:defRPr>
      </a:lvl8pPr>
      <a:lvl9pPr marL="2851540" algn="l" defTabSz="712884" rtl="0" eaLnBrk="1" latinLnBrk="0" hangingPunct="1">
        <a:defRPr sz="140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490">
          <p15:clr>
            <a:srgbClr val="F26B43"/>
          </p15:clr>
        </p15:guide>
        <p15:guide id="3" pos="272">
          <p15:clr>
            <a:srgbClr val="F26B43"/>
          </p15:clr>
        </p15:guide>
        <p15:guide id="4" orient="horz" pos="271">
          <p15:clr>
            <a:srgbClr val="F26B43"/>
          </p15:clr>
        </p15:guide>
        <p15:guide id="5" orient="horz" pos="6475">
          <p15:clr>
            <a:srgbClr val="F26B43"/>
          </p15:clr>
        </p15:guide>
        <p15:guide id="6" orient="horz" pos="793">
          <p15:clr>
            <a:srgbClr val="F26B43"/>
          </p15:clr>
        </p15:guide>
        <p15:guide id="7" orient="horz" pos="2540">
          <p15:clr>
            <a:srgbClr val="F26B43"/>
          </p15:clr>
        </p15:guide>
        <p15:guide id="8" orient="horz" pos="5953">
          <p15:clr>
            <a:srgbClr val="F26B43"/>
          </p15:clr>
        </p15:guide>
        <p15:guide id="9" orient="horz" pos="93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9874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l" defTabSz="712884" rtl="0" eaLnBrk="1" latinLnBrk="0" hangingPunct="1">
        <a:lnSpc>
          <a:spcPct val="90000"/>
        </a:lnSpc>
        <a:spcBef>
          <a:spcPct val="0"/>
        </a:spcBef>
        <a:buNone/>
        <a:defRPr sz="3430" kern="1200">
          <a:solidFill>
            <a:schemeClr val="tx1"/>
          </a:solidFill>
          <a:latin typeface="+mj-lt"/>
          <a:ea typeface="+mj-ea"/>
          <a:cs typeface="+mj-cs"/>
        </a:defRPr>
      </a:lvl1pPr>
    </p:titleStyle>
    <p:bodyStyle>
      <a:lvl1pPr marL="178221" indent="-178221" algn="l" defTabSz="712884" rtl="0" eaLnBrk="1" latinLnBrk="0" hangingPunct="1">
        <a:lnSpc>
          <a:spcPct val="90000"/>
        </a:lnSpc>
        <a:spcBef>
          <a:spcPts val="780"/>
        </a:spcBef>
        <a:buFont typeface="Arial" panose="020B0604020202020204" pitchFamily="34" charset="0"/>
        <a:buChar char="•"/>
        <a:defRPr sz="2183" kern="1200">
          <a:solidFill>
            <a:schemeClr val="tx1"/>
          </a:solidFill>
          <a:latin typeface="+mn-lt"/>
          <a:ea typeface="+mn-ea"/>
          <a:cs typeface="+mn-cs"/>
        </a:defRPr>
      </a:lvl1pPr>
      <a:lvl2pPr marL="534664" indent="-178221" algn="l" defTabSz="712884" rtl="0" eaLnBrk="1" latinLnBrk="0" hangingPunct="1">
        <a:lnSpc>
          <a:spcPct val="90000"/>
        </a:lnSpc>
        <a:spcBef>
          <a:spcPts val="390"/>
        </a:spcBef>
        <a:buFont typeface="Arial" panose="020B0604020202020204" pitchFamily="34" charset="0"/>
        <a:buChar char="•"/>
        <a:defRPr sz="1871" kern="1200">
          <a:solidFill>
            <a:schemeClr val="tx1"/>
          </a:solidFill>
          <a:latin typeface="+mn-lt"/>
          <a:ea typeface="+mn-ea"/>
          <a:cs typeface="+mn-cs"/>
        </a:defRPr>
      </a:lvl2pPr>
      <a:lvl3pPr marL="891107" indent="-178221" algn="l" defTabSz="712884" rtl="0" eaLnBrk="1" latinLnBrk="0" hangingPunct="1">
        <a:lnSpc>
          <a:spcPct val="90000"/>
        </a:lnSpc>
        <a:spcBef>
          <a:spcPts val="390"/>
        </a:spcBef>
        <a:buFont typeface="Arial" panose="020B0604020202020204" pitchFamily="34" charset="0"/>
        <a:buChar char="•"/>
        <a:defRPr sz="1559" kern="1200">
          <a:solidFill>
            <a:schemeClr val="tx1"/>
          </a:solidFill>
          <a:latin typeface="+mn-lt"/>
          <a:ea typeface="+mn-ea"/>
          <a:cs typeface="+mn-cs"/>
        </a:defRPr>
      </a:lvl3pPr>
      <a:lvl4pPr marL="124755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4pPr>
      <a:lvl5pPr marL="160399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5pPr>
      <a:lvl6pPr marL="1960434"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6pPr>
      <a:lvl7pPr marL="2316876"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7pPr>
      <a:lvl8pPr marL="2673319"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8pPr>
      <a:lvl9pPr marL="3029761"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9pPr>
    </p:bodyStyle>
    <p:otherStyle>
      <a:defPPr>
        <a:defRPr lang="en-US"/>
      </a:defPPr>
      <a:lvl1pPr marL="0" algn="l" defTabSz="712884" rtl="0" eaLnBrk="1" latinLnBrk="0" hangingPunct="1">
        <a:defRPr sz="1403" kern="1200">
          <a:solidFill>
            <a:schemeClr val="tx1"/>
          </a:solidFill>
          <a:latin typeface="+mn-lt"/>
          <a:ea typeface="+mn-ea"/>
          <a:cs typeface="+mn-cs"/>
        </a:defRPr>
      </a:lvl1pPr>
      <a:lvl2pPr marL="356442" algn="l" defTabSz="712884" rtl="0" eaLnBrk="1" latinLnBrk="0" hangingPunct="1">
        <a:defRPr sz="1403" kern="1200">
          <a:solidFill>
            <a:schemeClr val="tx1"/>
          </a:solidFill>
          <a:latin typeface="+mn-lt"/>
          <a:ea typeface="+mn-ea"/>
          <a:cs typeface="+mn-cs"/>
        </a:defRPr>
      </a:lvl2pPr>
      <a:lvl3pPr marL="712884" algn="l" defTabSz="712884" rtl="0" eaLnBrk="1" latinLnBrk="0" hangingPunct="1">
        <a:defRPr sz="1403" kern="1200">
          <a:solidFill>
            <a:schemeClr val="tx1"/>
          </a:solidFill>
          <a:latin typeface="+mn-lt"/>
          <a:ea typeface="+mn-ea"/>
          <a:cs typeface="+mn-cs"/>
        </a:defRPr>
      </a:lvl3pPr>
      <a:lvl4pPr marL="1069327" algn="l" defTabSz="712884" rtl="0" eaLnBrk="1" latinLnBrk="0" hangingPunct="1">
        <a:defRPr sz="1403" kern="1200">
          <a:solidFill>
            <a:schemeClr val="tx1"/>
          </a:solidFill>
          <a:latin typeface="+mn-lt"/>
          <a:ea typeface="+mn-ea"/>
          <a:cs typeface="+mn-cs"/>
        </a:defRPr>
      </a:lvl4pPr>
      <a:lvl5pPr marL="1425770" algn="l" defTabSz="712884" rtl="0" eaLnBrk="1" latinLnBrk="0" hangingPunct="1">
        <a:defRPr sz="1403" kern="1200">
          <a:solidFill>
            <a:schemeClr val="tx1"/>
          </a:solidFill>
          <a:latin typeface="+mn-lt"/>
          <a:ea typeface="+mn-ea"/>
          <a:cs typeface="+mn-cs"/>
        </a:defRPr>
      </a:lvl5pPr>
      <a:lvl6pPr marL="1782213" algn="l" defTabSz="712884" rtl="0" eaLnBrk="1" latinLnBrk="0" hangingPunct="1">
        <a:defRPr sz="1403" kern="1200">
          <a:solidFill>
            <a:schemeClr val="tx1"/>
          </a:solidFill>
          <a:latin typeface="+mn-lt"/>
          <a:ea typeface="+mn-ea"/>
          <a:cs typeface="+mn-cs"/>
        </a:defRPr>
      </a:lvl6pPr>
      <a:lvl7pPr marL="2138655" algn="l" defTabSz="712884" rtl="0" eaLnBrk="1" latinLnBrk="0" hangingPunct="1">
        <a:defRPr sz="1403" kern="1200">
          <a:solidFill>
            <a:schemeClr val="tx1"/>
          </a:solidFill>
          <a:latin typeface="+mn-lt"/>
          <a:ea typeface="+mn-ea"/>
          <a:cs typeface="+mn-cs"/>
        </a:defRPr>
      </a:lvl7pPr>
      <a:lvl8pPr marL="2495096" algn="l" defTabSz="712884" rtl="0" eaLnBrk="1" latinLnBrk="0" hangingPunct="1">
        <a:defRPr sz="1403" kern="1200">
          <a:solidFill>
            <a:schemeClr val="tx1"/>
          </a:solidFill>
          <a:latin typeface="+mn-lt"/>
          <a:ea typeface="+mn-ea"/>
          <a:cs typeface="+mn-cs"/>
        </a:defRPr>
      </a:lvl8pPr>
      <a:lvl9pPr marL="2851540" algn="l" defTabSz="712884" rtl="0" eaLnBrk="1" latinLnBrk="0" hangingPunct="1">
        <a:defRPr sz="140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490">
          <p15:clr>
            <a:srgbClr val="F26B43"/>
          </p15:clr>
        </p15:guide>
        <p15:guide id="3" pos="272">
          <p15:clr>
            <a:srgbClr val="F26B43"/>
          </p15:clr>
        </p15:guide>
        <p15:guide id="4" orient="horz" pos="271">
          <p15:clr>
            <a:srgbClr val="F26B43"/>
          </p15:clr>
        </p15:guide>
        <p15:guide id="5" orient="horz" pos="6475">
          <p15:clr>
            <a:srgbClr val="F26B43"/>
          </p15:clr>
        </p15:guide>
        <p15:guide id="6" orient="horz" pos="793">
          <p15:clr>
            <a:srgbClr val="F26B43"/>
          </p15:clr>
        </p15:guide>
        <p15:guide id="7" orient="horz" pos="2540">
          <p15:clr>
            <a:srgbClr val="F26B43"/>
          </p15:clr>
        </p15:guide>
        <p15:guide id="8" orient="horz" pos="5953">
          <p15:clr>
            <a:srgbClr val="F26B43"/>
          </p15:clr>
        </p15:guide>
        <p15:guide id="9" orient="horz" pos="93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08407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txStyles>
    <p:titleStyle>
      <a:lvl1pPr algn="l" defTabSz="712884" rtl="0" eaLnBrk="1" latinLnBrk="0" hangingPunct="1">
        <a:lnSpc>
          <a:spcPct val="90000"/>
        </a:lnSpc>
        <a:spcBef>
          <a:spcPct val="0"/>
        </a:spcBef>
        <a:buNone/>
        <a:defRPr sz="3430" kern="1200">
          <a:solidFill>
            <a:schemeClr val="tx1"/>
          </a:solidFill>
          <a:latin typeface="+mj-lt"/>
          <a:ea typeface="+mj-ea"/>
          <a:cs typeface="+mj-cs"/>
        </a:defRPr>
      </a:lvl1pPr>
    </p:titleStyle>
    <p:bodyStyle>
      <a:lvl1pPr marL="178221" indent="-178221" algn="l" defTabSz="712884" rtl="0" eaLnBrk="1" latinLnBrk="0" hangingPunct="1">
        <a:lnSpc>
          <a:spcPct val="90000"/>
        </a:lnSpc>
        <a:spcBef>
          <a:spcPts val="780"/>
        </a:spcBef>
        <a:buFont typeface="Arial" panose="020B0604020202020204" pitchFamily="34" charset="0"/>
        <a:buChar char="•"/>
        <a:defRPr sz="2183" kern="1200">
          <a:solidFill>
            <a:schemeClr val="tx1"/>
          </a:solidFill>
          <a:latin typeface="+mn-lt"/>
          <a:ea typeface="+mn-ea"/>
          <a:cs typeface="+mn-cs"/>
        </a:defRPr>
      </a:lvl1pPr>
      <a:lvl2pPr marL="534664" indent="-178221" algn="l" defTabSz="712884" rtl="0" eaLnBrk="1" latinLnBrk="0" hangingPunct="1">
        <a:lnSpc>
          <a:spcPct val="90000"/>
        </a:lnSpc>
        <a:spcBef>
          <a:spcPts val="390"/>
        </a:spcBef>
        <a:buFont typeface="Arial" panose="020B0604020202020204" pitchFamily="34" charset="0"/>
        <a:buChar char="•"/>
        <a:defRPr sz="1871" kern="1200">
          <a:solidFill>
            <a:schemeClr val="tx1"/>
          </a:solidFill>
          <a:latin typeface="+mn-lt"/>
          <a:ea typeface="+mn-ea"/>
          <a:cs typeface="+mn-cs"/>
        </a:defRPr>
      </a:lvl2pPr>
      <a:lvl3pPr marL="891107" indent="-178221" algn="l" defTabSz="712884" rtl="0" eaLnBrk="1" latinLnBrk="0" hangingPunct="1">
        <a:lnSpc>
          <a:spcPct val="90000"/>
        </a:lnSpc>
        <a:spcBef>
          <a:spcPts val="390"/>
        </a:spcBef>
        <a:buFont typeface="Arial" panose="020B0604020202020204" pitchFamily="34" charset="0"/>
        <a:buChar char="•"/>
        <a:defRPr sz="1559" kern="1200">
          <a:solidFill>
            <a:schemeClr val="tx1"/>
          </a:solidFill>
          <a:latin typeface="+mn-lt"/>
          <a:ea typeface="+mn-ea"/>
          <a:cs typeface="+mn-cs"/>
        </a:defRPr>
      </a:lvl3pPr>
      <a:lvl4pPr marL="124755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4pPr>
      <a:lvl5pPr marL="160399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5pPr>
      <a:lvl6pPr marL="1960434"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6pPr>
      <a:lvl7pPr marL="2316876"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7pPr>
      <a:lvl8pPr marL="2673319"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8pPr>
      <a:lvl9pPr marL="3029761"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9pPr>
    </p:bodyStyle>
    <p:otherStyle>
      <a:defPPr>
        <a:defRPr lang="en-US"/>
      </a:defPPr>
      <a:lvl1pPr marL="0" algn="l" defTabSz="712884" rtl="0" eaLnBrk="1" latinLnBrk="0" hangingPunct="1">
        <a:defRPr sz="1403" kern="1200">
          <a:solidFill>
            <a:schemeClr val="tx1"/>
          </a:solidFill>
          <a:latin typeface="+mn-lt"/>
          <a:ea typeface="+mn-ea"/>
          <a:cs typeface="+mn-cs"/>
        </a:defRPr>
      </a:lvl1pPr>
      <a:lvl2pPr marL="356442" algn="l" defTabSz="712884" rtl="0" eaLnBrk="1" latinLnBrk="0" hangingPunct="1">
        <a:defRPr sz="1403" kern="1200">
          <a:solidFill>
            <a:schemeClr val="tx1"/>
          </a:solidFill>
          <a:latin typeface="+mn-lt"/>
          <a:ea typeface="+mn-ea"/>
          <a:cs typeface="+mn-cs"/>
        </a:defRPr>
      </a:lvl2pPr>
      <a:lvl3pPr marL="712884" algn="l" defTabSz="712884" rtl="0" eaLnBrk="1" latinLnBrk="0" hangingPunct="1">
        <a:defRPr sz="1403" kern="1200">
          <a:solidFill>
            <a:schemeClr val="tx1"/>
          </a:solidFill>
          <a:latin typeface="+mn-lt"/>
          <a:ea typeface="+mn-ea"/>
          <a:cs typeface="+mn-cs"/>
        </a:defRPr>
      </a:lvl3pPr>
      <a:lvl4pPr marL="1069327" algn="l" defTabSz="712884" rtl="0" eaLnBrk="1" latinLnBrk="0" hangingPunct="1">
        <a:defRPr sz="1403" kern="1200">
          <a:solidFill>
            <a:schemeClr val="tx1"/>
          </a:solidFill>
          <a:latin typeface="+mn-lt"/>
          <a:ea typeface="+mn-ea"/>
          <a:cs typeface="+mn-cs"/>
        </a:defRPr>
      </a:lvl4pPr>
      <a:lvl5pPr marL="1425770" algn="l" defTabSz="712884" rtl="0" eaLnBrk="1" latinLnBrk="0" hangingPunct="1">
        <a:defRPr sz="1403" kern="1200">
          <a:solidFill>
            <a:schemeClr val="tx1"/>
          </a:solidFill>
          <a:latin typeface="+mn-lt"/>
          <a:ea typeface="+mn-ea"/>
          <a:cs typeface="+mn-cs"/>
        </a:defRPr>
      </a:lvl5pPr>
      <a:lvl6pPr marL="1782213" algn="l" defTabSz="712884" rtl="0" eaLnBrk="1" latinLnBrk="0" hangingPunct="1">
        <a:defRPr sz="1403" kern="1200">
          <a:solidFill>
            <a:schemeClr val="tx1"/>
          </a:solidFill>
          <a:latin typeface="+mn-lt"/>
          <a:ea typeface="+mn-ea"/>
          <a:cs typeface="+mn-cs"/>
        </a:defRPr>
      </a:lvl6pPr>
      <a:lvl7pPr marL="2138655" algn="l" defTabSz="712884" rtl="0" eaLnBrk="1" latinLnBrk="0" hangingPunct="1">
        <a:defRPr sz="1403" kern="1200">
          <a:solidFill>
            <a:schemeClr val="tx1"/>
          </a:solidFill>
          <a:latin typeface="+mn-lt"/>
          <a:ea typeface="+mn-ea"/>
          <a:cs typeface="+mn-cs"/>
        </a:defRPr>
      </a:lvl7pPr>
      <a:lvl8pPr marL="2495096" algn="l" defTabSz="712884" rtl="0" eaLnBrk="1" latinLnBrk="0" hangingPunct="1">
        <a:defRPr sz="1403" kern="1200">
          <a:solidFill>
            <a:schemeClr val="tx1"/>
          </a:solidFill>
          <a:latin typeface="+mn-lt"/>
          <a:ea typeface="+mn-ea"/>
          <a:cs typeface="+mn-cs"/>
        </a:defRPr>
      </a:lvl8pPr>
      <a:lvl9pPr marL="2851540" algn="l" defTabSz="712884" rtl="0" eaLnBrk="1" latinLnBrk="0" hangingPunct="1">
        <a:defRPr sz="140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490">
          <p15:clr>
            <a:srgbClr val="F26B43"/>
          </p15:clr>
        </p15:guide>
        <p15:guide id="3" pos="272">
          <p15:clr>
            <a:srgbClr val="F26B43"/>
          </p15:clr>
        </p15:guide>
        <p15:guide id="4" orient="horz" pos="271">
          <p15:clr>
            <a:srgbClr val="F26B43"/>
          </p15:clr>
        </p15:guide>
        <p15:guide id="5" orient="horz" pos="6475">
          <p15:clr>
            <a:srgbClr val="F26B43"/>
          </p15:clr>
        </p15:guide>
        <p15:guide id="6" orient="horz" pos="793">
          <p15:clr>
            <a:srgbClr val="F26B43"/>
          </p15:clr>
        </p15:guide>
        <p15:guide id="7" orient="horz" pos="2540">
          <p15:clr>
            <a:srgbClr val="F26B43"/>
          </p15:clr>
        </p15:guide>
        <p15:guide id="8" orient="horz" pos="5953">
          <p15:clr>
            <a:srgbClr val="F26B43"/>
          </p15:clr>
        </p15:guide>
        <p15:guide id="9" orient="horz" pos="93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4330246"/>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712884" rtl="0" eaLnBrk="1" latinLnBrk="0" hangingPunct="1">
        <a:lnSpc>
          <a:spcPct val="90000"/>
        </a:lnSpc>
        <a:spcBef>
          <a:spcPct val="0"/>
        </a:spcBef>
        <a:buNone/>
        <a:defRPr sz="3430" kern="1200">
          <a:solidFill>
            <a:schemeClr val="tx1"/>
          </a:solidFill>
          <a:latin typeface="+mj-lt"/>
          <a:ea typeface="+mj-ea"/>
          <a:cs typeface="+mj-cs"/>
        </a:defRPr>
      </a:lvl1pPr>
    </p:titleStyle>
    <p:bodyStyle>
      <a:lvl1pPr marL="178221" indent="-178221" algn="l" defTabSz="712884" rtl="0" eaLnBrk="1" latinLnBrk="0" hangingPunct="1">
        <a:lnSpc>
          <a:spcPct val="90000"/>
        </a:lnSpc>
        <a:spcBef>
          <a:spcPts val="780"/>
        </a:spcBef>
        <a:buFont typeface="Arial" panose="020B0604020202020204" pitchFamily="34" charset="0"/>
        <a:buChar char="•"/>
        <a:defRPr sz="2183" kern="1200">
          <a:solidFill>
            <a:schemeClr val="tx1"/>
          </a:solidFill>
          <a:latin typeface="+mn-lt"/>
          <a:ea typeface="+mn-ea"/>
          <a:cs typeface="+mn-cs"/>
        </a:defRPr>
      </a:lvl1pPr>
      <a:lvl2pPr marL="534664" indent="-178221" algn="l" defTabSz="712884" rtl="0" eaLnBrk="1" latinLnBrk="0" hangingPunct="1">
        <a:lnSpc>
          <a:spcPct val="90000"/>
        </a:lnSpc>
        <a:spcBef>
          <a:spcPts val="390"/>
        </a:spcBef>
        <a:buFont typeface="Arial" panose="020B0604020202020204" pitchFamily="34" charset="0"/>
        <a:buChar char="•"/>
        <a:defRPr sz="1871" kern="1200">
          <a:solidFill>
            <a:schemeClr val="tx1"/>
          </a:solidFill>
          <a:latin typeface="+mn-lt"/>
          <a:ea typeface="+mn-ea"/>
          <a:cs typeface="+mn-cs"/>
        </a:defRPr>
      </a:lvl2pPr>
      <a:lvl3pPr marL="891107" indent="-178221" algn="l" defTabSz="712884" rtl="0" eaLnBrk="1" latinLnBrk="0" hangingPunct="1">
        <a:lnSpc>
          <a:spcPct val="90000"/>
        </a:lnSpc>
        <a:spcBef>
          <a:spcPts val="390"/>
        </a:spcBef>
        <a:buFont typeface="Arial" panose="020B0604020202020204" pitchFamily="34" charset="0"/>
        <a:buChar char="•"/>
        <a:defRPr sz="1559" kern="1200">
          <a:solidFill>
            <a:schemeClr val="tx1"/>
          </a:solidFill>
          <a:latin typeface="+mn-lt"/>
          <a:ea typeface="+mn-ea"/>
          <a:cs typeface="+mn-cs"/>
        </a:defRPr>
      </a:lvl3pPr>
      <a:lvl4pPr marL="124755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4pPr>
      <a:lvl5pPr marL="1603990"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5pPr>
      <a:lvl6pPr marL="1960434"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6pPr>
      <a:lvl7pPr marL="2316876"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7pPr>
      <a:lvl8pPr marL="2673319"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8pPr>
      <a:lvl9pPr marL="3029761" indent="-178221" algn="l" defTabSz="712884"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9pPr>
    </p:bodyStyle>
    <p:otherStyle>
      <a:defPPr>
        <a:defRPr lang="en-US"/>
      </a:defPPr>
      <a:lvl1pPr marL="0" algn="l" defTabSz="712884" rtl="0" eaLnBrk="1" latinLnBrk="0" hangingPunct="1">
        <a:defRPr sz="1403" kern="1200">
          <a:solidFill>
            <a:schemeClr val="tx1"/>
          </a:solidFill>
          <a:latin typeface="+mn-lt"/>
          <a:ea typeface="+mn-ea"/>
          <a:cs typeface="+mn-cs"/>
        </a:defRPr>
      </a:lvl1pPr>
      <a:lvl2pPr marL="356442" algn="l" defTabSz="712884" rtl="0" eaLnBrk="1" latinLnBrk="0" hangingPunct="1">
        <a:defRPr sz="1403" kern="1200">
          <a:solidFill>
            <a:schemeClr val="tx1"/>
          </a:solidFill>
          <a:latin typeface="+mn-lt"/>
          <a:ea typeface="+mn-ea"/>
          <a:cs typeface="+mn-cs"/>
        </a:defRPr>
      </a:lvl2pPr>
      <a:lvl3pPr marL="712884" algn="l" defTabSz="712884" rtl="0" eaLnBrk="1" latinLnBrk="0" hangingPunct="1">
        <a:defRPr sz="1403" kern="1200">
          <a:solidFill>
            <a:schemeClr val="tx1"/>
          </a:solidFill>
          <a:latin typeface="+mn-lt"/>
          <a:ea typeface="+mn-ea"/>
          <a:cs typeface="+mn-cs"/>
        </a:defRPr>
      </a:lvl3pPr>
      <a:lvl4pPr marL="1069327" algn="l" defTabSz="712884" rtl="0" eaLnBrk="1" latinLnBrk="0" hangingPunct="1">
        <a:defRPr sz="1403" kern="1200">
          <a:solidFill>
            <a:schemeClr val="tx1"/>
          </a:solidFill>
          <a:latin typeface="+mn-lt"/>
          <a:ea typeface="+mn-ea"/>
          <a:cs typeface="+mn-cs"/>
        </a:defRPr>
      </a:lvl4pPr>
      <a:lvl5pPr marL="1425770" algn="l" defTabSz="712884" rtl="0" eaLnBrk="1" latinLnBrk="0" hangingPunct="1">
        <a:defRPr sz="1403" kern="1200">
          <a:solidFill>
            <a:schemeClr val="tx1"/>
          </a:solidFill>
          <a:latin typeface="+mn-lt"/>
          <a:ea typeface="+mn-ea"/>
          <a:cs typeface="+mn-cs"/>
        </a:defRPr>
      </a:lvl5pPr>
      <a:lvl6pPr marL="1782213" algn="l" defTabSz="712884" rtl="0" eaLnBrk="1" latinLnBrk="0" hangingPunct="1">
        <a:defRPr sz="1403" kern="1200">
          <a:solidFill>
            <a:schemeClr val="tx1"/>
          </a:solidFill>
          <a:latin typeface="+mn-lt"/>
          <a:ea typeface="+mn-ea"/>
          <a:cs typeface="+mn-cs"/>
        </a:defRPr>
      </a:lvl6pPr>
      <a:lvl7pPr marL="2138655" algn="l" defTabSz="712884" rtl="0" eaLnBrk="1" latinLnBrk="0" hangingPunct="1">
        <a:defRPr sz="1403" kern="1200">
          <a:solidFill>
            <a:schemeClr val="tx1"/>
          </a:solidFill>
          <a:latin typeface="+mn-lt"/>
          <a:ea typeface="+mn-ea"/>
          <a:cs typeface="+mn-cs"/>
        </a:defRPr>
      </a:lvl7pPr>
      <a:lvl8pPr marL="2495096" algn="l" defTabSz="712884" rtl="0" eaLnBrk="1" latinLnBrk="0" hangingPunct="1">
        <a:defRPr sz="1403" kern="1200">
          <a:solidFill>
            <a:schemeClr val="tx1"/>
          </a:solidFill>
          <a:latin typeface="+mn-lt"/>
          <a:ea typeface="+mn-ea"/>
          <a:cs typeface="+mn-cs"/>
        </a:defRPr>
      </a:lvl8pPr>
      <a:lvl9pPr marL="2851540" algn="l" defTabSz="712884" rtl="0" eaLnBrk="1" latinLnBrk="0" hangingPunct="1">
        <a:defRPr sz="140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490">
          <p15:clr>
            <a:srgbClr val="F26B43"/>
          </p15:clr>
        </p15:guide>
        <p15:guide id="3" pos="272">
          <p15:clr>
            <a:srgbClr val="F26B43"/>
          </p15:clr>
        </p15:guide>
        <p15:guide id="4" orient="horz" pos="271">
          <p15:clr>
            <a:srgbClr val="F26B43"/>
          </p15:clr>
        </p15:guide>
        <p15:guide id="5" orient="horz" pos="6475">
          <p15:clr>
            <a:srgbClr val="F26B43"/>
          </p15:clr>
        </p15:guide>
        <p15:guide id="6" orient="horz" pos="793">
          <p15:clr>
            <a:srgbClr val="F26B43"/>
          </p15:clr>
        </p15:guide>
        <p15:guide id="7" orient="horz" pos="2540">
          <p15:clr>
            <a:srgbClr val="F26B43"/>
          </p15:clr>
        </p15:guide>
        <p15:guide id="8" orient="horz" pos="5953">
          <p15:clr>
            <a:srgbClr val="F26B43"/>
          </p15:clr>
        </p15:guide>
        <p15:guide id="9" orient="horz" pos="93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mailto:ungleichheit-journalismus@ifkw.lmu.de" TargetMode="External"/><Relationship Id="rId3" Type="http://schemas.openxmlformats.org/officeDocument/2006/relationships/image" Target="../media/image4.emf"/><Relationship Id="rId7" Type="http://schemas.openxmlformats.org/officeDocument/2006/relationships/hyperlink" Target="https://www.ifkw.uni-muenchen.de/lehrbereiche/hanitzsch/projekte/drittmittelprojekte/soziooekonomische-ungleichheit/index.html" TargetMode="External"/><Relationship Id="rId2" Type="http://schemas.openxmlformats.org/officeDocument/2006/relationships/image" Target="../media/image12.png"/><Relationship Id="rId1" Type="http://schemas.openxmlformats.org/officeDocument/2006/relationships/slideLayout" Target="../slideLayouts/slideLayout11.xml"/><Relationship Id="rId6" Type="http://schemas.openxmlformats.org/officeDocument/2006/relationships/hyperlink" Target="https://epub.ub.uni-muenchen.de/123416/1/BOfJ_Report.pdf" TargetMode="External"/><Relationship Id="rId5" Type="http://schemas.openxmlformats.org/officeDocument/2006/relationships/hyperlink" Target="https://www.ifkw.uni-muenchen.de/lehrbereiche/hanitzsch/projekte/prekarisierung.pdf" TargetMode="Externa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EB86E7A4-9E76-C169-1D1A-DEEC1C6F8E5E}"/>
              </a:ext>
            </a:extLst>
          </p:cNvPr>
          <p:cNvSpPr>
            <a:spLocks noGrp="1"/>
          </p:cNvSpPr>
          <p:nvPr>
            <p:ph type="pic" sz="quarter" idx="13"/>
          </p:nvPr>
        </p:nvSpPr>
        <p:spPr/>
        <p:txBody>
          <a:bodyPr/>
          <a:lstStyle/>
          <a:p>
            <a:endParaRPr lang="de-DE"/>
          </a:p>
        </p:txBody>
      </p:sp>
      <p:sp>
        <p:nvSpPr>
          <p:cNvPr id="3" name="Bildplatzhalter 2">
            <a:extLst>
              <a:ext uri="{FF2B5EF4-FFF2-40B4-BE49-F238E27FC236}">
                <a16:creationId xmlns:a16="http://schemas.microsoft.com/office/drawing/2014/main" id="{CF52138F-82F4-3EE7-A356-7EFAFA6E1C0A}"/>
              </a:ext>
            </a:extLst>
          </p:cNvPr>
          <p:cNvSpPr>
            <a:spLocks noGrp="1"/>
          </p:cNvSpPr>
          <p:nvPr>
            <p:ph type="pic" sz="quarter" idx="21"/>
          </p:nvPr>
        </p:nvSpPr>
        <p:spPr/>
        <p:txBody>
          <a:bodyPr/>
          <a:lstStyle/>
          <a:p>
            <a:endParaRPr lang="de-DE" dirty="0"/>
          </a:p>
        </p:txBody>
      </p:sp>
      <p:sp>
        <p:nvSpPr>
          <p:cNvPr id="5" name="Textplatzhalter 4">
            <a:extLst>
              <a:ext uri="{FF2B5EF4-FFF2-40B4-BE49-F238E27FC236}">
                <a16:creationId xmlns:a16="http://schemas.microsoft.com/office/drawing/2014/main" id="{643AE604-2D5A-F12E-6E45-A081E1B2EDCE}"/>
              </a:ext>
            </a:extLst>
          </p:cNvPr>
          <p:cNvSpPr>
            <a:spLocks noGrp="1"/>
          </p:cNvSpPr>
          <p:nvPr>
            <p:ph type="body" sz="quarter" idx="15"/>
          </p:nvPr>
        </p:nvSpPr>
        <p:spPr>
          <a:xfrm>
            <a:off x="504060" y="1695632"/>
            <a:ext cx="6696074" cy="1362786"/>
          </a:xfrm>
        </p:spPr>
        <p:txBody>
          <a:bodyPr/>
          <a:lstStyle/>
          <a:p>
            <a:pPr>
              <a:lnSpc>
                <a:spcPct val="100000"/>
              </a:lnSpc>
            </a:pPr>
            <a:r>
              <a:rPr lang="de-DE" sz="2600" dirty="0"/>
              <a:t>Vorankündigung: Deutschlandweite Studie zu sozioökonomischer Ungleichheit im Journalismus startet im April</a:t>
            </a:r>
          </a:p>
          <a:p>
            <a:pPr>
              <a:lnSpc>
                <a:spcPct val="100000"/>
              </a:lnSpc>
            </a:pPr>
            <a:endParaRPr lang="de-DE" sz="2600" dirty="0"/>
          </a:p>
        </p:txBody>
      </p:sp>
      <p:sp>
        <p:nvSpPr>
          <p:cNvPr id="6" name="Textplatzhalter 5">
            <a:extLst>
              <a:ext uri="{FF2B5EF4-FFF2-40B4-BE49-F238E27FC236}">
                <a16:creationId xmlns:a16="http://schemas.microsoft.com/office/drawing/2014/main" id="{1C30A09C-46BB-DD20-FE03-39CCAB291F59}"/>
              </a:ext>
            </a:extLst>
          </p:cNvPr>
          <p:cNvSpPr>
            <a:spLocks noGrp="1"/>
          </p:cNvSpPr>
          <p:nvPr>
            <p:ph type="body" sz="quarter" idx="17"/>
          </p:nvPr>
        </p:nvSpPr>
        <p:spPr/>
        <p:txBody>
          <a:bodyPr/>
          <a:lstStyle/>
          <a:p>
            <a:r>
              <a:rPr lang="de-DE" dirty="0"/>
              <a:t>Institut für Kommunikationswissenschaft und Medienforschung</a:t>
            </a:r>
          </a:p>
        </p:txBody>
      </p:sp>
      <p:sp>
        <p:nvSpPr>
          <p:cNvPr id="7" name="Bildplatzhalter 6">
            <a:extLst>
              <a:ext uri="{FF2B5EF4-FFF2-40B4-BE49-F238E27FC236}">
                <a16:creationId xmlns:a16="http://schemas.microsoft.com/office/drawing/2014/main" id="{4B56012A-2292-9976-50DD-6F03A529697F}"/>
              </a:ext>
            </a:extLst>
          </p:cNvPr>
          <p:cNvSpPr>
            <a:spLocks noGrp="1"/>
          </p:cNvSpPr>
          <p:nvPr>
            <p:ph type="pic" sz="quarter" idx="22"/>
          </p:nvPr>
        </p:nvSpPr>
        <p:spPr/>
        <p:txBody>
          <a:bodyPr/>
          <a:lstStyle/>
          <a:p>
            <a:endParaRPr lang="de-DE" dirty="0"/>
          </a:p>
        </p:txBody>
      </p:sp>
      <p:sp>
        <p:nvSpPr>
          <p:cNvPr id="8" name="Textplatzhalter 7">
            <a:extLst>
              <a:ext uri="{FF2B5EF4-FFF2-40B4-BE49-F238E27FC236}">
                <a16:creationId xmlns:a16="http://schemas.microsoft.com/office/drawing/2014/main" id="{E355B5BC-8117-01D8-BCEA-B7E565192251}"/>
              </a:ext>
            </a:extLst>
          </p:cNvPr>
          <p:cNvSpPr>
            <a:spLocks noGrp="1"/>
          </p:cNvSpPr>
          <p:nvPr>
            <p:ph type="body" sz="quarter" idx="23"/>
          </p:nvPr>
        </p:nvSpPr>
        <p:spPr/>
        <p:txBody>
          <a:bodyPr/>
          <a:lstStyle/>
          <a:p>
            <a:r>
              <a:rPr lang="de-DE" dirty="0"/>
              <a:t>In Kooperation mit:</a:t>
            </a:r>
          </a:p>
        </p:txBody>
      </p:sp>
      <p:pic>
        <p:nvPicPr>
          <p:cNvPr id="13" name="Bildplatzhalter 22" descr="Ein Bild, das Schrift, Grafiken, Logo, Grafikdesign enthält.&#10;&#10;Automatisch generierte Beschreibung">
            <a:extLst>
              <a:ext uri="{FF2B5EF4-FFF2-40B4-BE49-F238E27FC236}">
                <a16:creationId xmlns:a16="http://schemas.microsoft.com/office/drawing/2014/main" id="{5EA75F0B-37C4-50CB-3122-32060D73760D}"/>
              </a:ext>
            </a:extLst>
          </p:cNvPr>
          <p:cNvPicPr>
            <a:picLocks noChangeAspect="1"/>
          </p:cNvPicPr>
          <p:nvPr/>
        </p:nvPicPr>
        <p:blipFill>
          <a:blip r:embed="rId2"/>
          <a:stretch>
            <a:fillRect/>
          </a:stretch>
        </p:blipFill>
        <p:spPr>
          <a:xfrm>
            <a:off x="5535545" y="539413"/>
            <a:ext cx="1447174" cy="609598"/>
          </a:xfrm>
          <a:prstGeom prst="rect">
            <a:avLst/>
          </a:prstGeom>
          <a:blipFill>
            <a:blip r:embed="rId3"/>
            <a:stretch>
              <a:fillRect/>
            </a:stretch>
          </a:blipFill>
        </p:spPr>
      </p:pic>
      <p:pic>
        <p:nvPicPr>
          <p:cNvPr id="1026" name="Picture 2" descr="Otto-Brenner-Stiftung – Wikipedia">
            <a:extLst>
              <a:ext uri="{FF2B5EF4-FFF2-40B4-BE49-F238E27FC236}">
                <a16:creationId xmlns:a16="http://schemas.microsoft.com/office/drawing/2014/main" id="{BB9BFE98-CA95-AA40-5F50-CEF3086B8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060" y="9834241"/>
            <a:ext cx="489080" cy="489080"/>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a:extLst>
              <a:ext uri="{FF2B5EF4-FFF2-40B4-BE49-F238E27FC236}">
                <a16:creationId xmlns:a16="http://schemas.microsoft.com/office/drawing/2014/main" id="{B6D3E220-F6DC-CFBC-67E1-3E20536C4C30}"/>
              </a:ext>
            </a:extLst>
          </p:cNvPr>
          <p:cNvSpPr/>
          <p:nvPr/>
        </p:nvSpPr>
        <p:spPr>
          <a:xfrm>
            <a:off x="4480560" y="5791200"/>
            <a:ext cx="3104515" cy="3659188"/>
          </a:xfrm>
          <a:prstGeom prst="rect">
            <a:avLst/>
          </a:prstGeom>
          <a:solidFill>
            <a:srgbClr val="D0D0D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platzhalter 3">
            <a:extLst>
              <a:ext uri="{FF2B5EF4-FFF2-40B4-BE49-F238E27FC236}">
                <a16:creationId xmlns:a16="http://schemas.microsoft.com/office/drawing/2014/main" id="{1F7C10F4-1482-D0AE-153A-950ADAF7732A}"/>
              </a:ext>
            </a:extLst>
          </p:cNvPr>
          <p:cNvSpPr>
            <a:spLocks noGrp="1"/>
          </p:cNvSpPr>
          <p:nvPr>
            <p:ph type="body" sz="quarter" idx="14"/>
          </p:nvPr>
        </p:nvSpPr>
        <p:spPr>
          <a:xfrm>
            <a:off x="431799" y="3058418"/>
            <a:ext cx="6696074" cy="8107422"/>
          </a:xfrm>
        </p:spPr>
        <p:txBody>
          <a:bodyPr/>
          <a:lstStyle/>
          <a:p>
            <a:pPr>
              <a:spcAft>
                <a:spcPts val="800"/>
              </a:spcAft>
            </a:pPr>
            <a:r>
              <a:rPr lang="de-DE" b="1" dirty="0">
                <a:solidFill>
                  <a:schemeClr val="tx2"/>
                </a:solidFill>
              </a:rPr>
              <a:t>Wie steht es um sozioökonomische Ungleichheit im Journalismus? Welche Rolle spielt soziale Herkunft, um journalistisch Fuß zu fassen? Und wie unterscheiden sich die Wahrnehmungen von Ungleichheit zwischen Medienschaffenden und der Bevölkerung? Das will eine repräsentative Studie der Ludwig-Maximilians-Universität München beleuchten und befragt dazu Journalistinnen und Journalisten in ganz Deutschland. </a:t>
            </a:r>
            <a:endParaRPr lang="de-DE" dirty="0">
              <a:solidFill>
                <a:schemeClr val="tx2"/>
              </a:solidFill>
            </a:endParaRPr>
          </a:p>
          <a:p>
            <a:pPr>
              <a:spcAft>
                <a:spcPts val="800"/>
              </a:spcAft>
            </a:pPr>
            <a:r>
              <a:rPr lang="de-DE" dirty="0">
                <a:solidFill>
                  <a:schemeClr val="tx2"/>
                </a:solidFill>
              </a:rPr>
              <a:t>Trotz zahlreicher Annahmen über Ungleichheit im Journalismus gibt es kaum valide und aktuelle Daten. Dem wirkt die Studie des Instituts für Kommunikations-wissenschaft und Medienforschung (IfKW) entgegen. Das Projekt schließt damit an eine Reihe von Studien des IfKW zur Situation des deutschen Journalismus an, unter anderem zur </a:t>
            </a:r>
            <a:r>
              <a:rPr lang="de-DE" dirty="0">
                <a:solidFill>
                  <a:srgbClr val="00883A"/>
                </a:solidFill>
                <a:hlinkClick r:id="rId5">
                  <a:extLst>
                    <a:ext uri="{A12FA001-AC4F-418D-AE19-62706E023703}">
                      <ahyp:hlinkClr xmlns:ahyp="http://schemas.microsoft.com/office/drawing/2018/hyperlinkcolor" val="tx"/>
                    </a:ext>
                  </a:extLst>
                </a:hlinkClick>
              </a:rPr>
              <a:t>Prekarisierung im Journalismus</a:t>
            </a:r>
            <a:r>
              <a:rPr lang="de-DE" dirty="0">
                <a:solidFill>
                  <a:schemeClr val="tx2"/>
                </a:solidFill>
              </a:rPr>
              <a:t> und zur </a:t>
            </a:r>
            <a:r>
              <a:rPr lang="de-DE" dirty="0">
                <a:solidFill>
                  <a:srgbClr val="00883A"/>
                </a:solidFill>
                <a:hlinkClick r:id="rId6">
                  <a:extLst>
                    <a:ext uri="{A12FA001-AC4F-418D-AE19-62706E023703}">
                      <ahyp:hlinkClr xmlns:ahyp="http://schemas.microsoft.com/office/drawing/2018/hyperlinkcolor" val="tx"/>
                    </a:ext>
                  </a:extLst>
                </a:hlinkClick>
              </a:rPr>
              <a:t>psychosozialen Gesundheit von Journalistinnen und Journalisten</a:t>
            </a:r>
            <a:r>
              <a:rPr lang="de-DE" dirty="0">
                <a:solidFill>
                  <a:schemeClr val="tx2"/>
                </a:solidFill>
              </a:rPr>
              <a:t>. </a:t>
            </a:r>
          </a:p>
          <a:p>
            <a:pPr>
              <a:spcAft>
                <a:spcPts val="800"/>
              </a:spcAft>
            </a:pPr>
            <a:r>
              <a:rPr lang="de-DE" dirty="0">
                <a:solidFill>
                  <a:schemeClr val="tx2"/>
                </a:solidFill>
                <a:highlight>
                  <a:srgbClr val="C8DA3D"/>
                </a:highlight>
              </a:rPr>
              <a:t>Ab Ende April kontaktiert die LMU Journalistinnen und Journalisten diverser Medien per E-Mail und lädt sie zu einer Online-Befragung ein. Das Projektteam hofft auf zahlreiche Teilnahme und bedankt sich im Voraus für die Unterstützung! Alle Daten werden vertraulich behandelt und anonymisiert. </a:t>
            </a:r>
          </a:p>
          <a:p>
            <a:pPr>
              <a:spcAft>
                <a:spcPts val="800"/>
              </a:spcAft>
            </a:pPr>
            <a:r>
              <a:rPr lang="de-DE" dirty="0">
                <a:solidFill>
                  <a:schemeClr val="tx2"/>
                </a:solidFill>
              </a:rPr>
              <a:t>Weitere Informationen finden Sie auf der </a:t>
            </a:r>
            <a:r>
              <a:rPr lang="de-DE" dirty="0">
                <a:solidFill>
                  <a:srgbClr val="00883A"/>
                </a:solidFill>
                <a:hlinkClick r:id="rId7">
                  <a:extLst>
                    <a:ext uri="{A12FA001-AC4F-418D-AE19-62706E023703}">
                      <ahyp:hlinkClr xmlns:ahyp="http://schemas.microsoft.com/office/drawing/2018/hyperlinkcolor" val="tx"/>
                    </a:ext>
                  </a:extLst>
                </a:hlinkClick>
              </a:rPr>
              <a:t>Projektwebseite</a:t>
            </a:r>
            <a:r>
              <a:rPr lang="de-DE" dirty="0">
                <a:solidFill>
                  <a:schemeClr val="tx2"/>
                </a:solidFill>
              </a:rPr>
              <a:t>.</a:t>
            </a:r>
          </a:p>
          <a:p>
            <a:pPr>
              <a:spcAft>
                <a:spcPts val="800"/>
              </a:spcAft>
            </a:pPr>
            <a:r>
              <a:rPr lang="de-DE" b="1" dirty="0">
                <a:solidFill>
                  <a:schemeClr val="tx2"/>
                </a:solidFill>
              </a:rPr>
              <a:t>Wissenschaftlicher Kontakt:</a:t>
            </a:r>
            <a:br>
              <a:rPr lang="de-DE" dirty="0">
                <a:solidFill>
                  <a:schemeClr val="tx2"/>
                </a:solidFill>
              </a:rPr>
            </a:br>
            <a:r>
              <a:rPr lang="de-DE" dirty="0">
                <a:solidFill>
                  <a:schemeClr val="tx2"/>
                </a:solidFill>
              </a:rPr>
              <a:t>Dr. Andreas Riedl</a:t>
            </a:r>
            <a:br>
              <a:rPr lang="de-DE" dirty="0">
                <a:solidFill>
                  <a:schemeClr val="tx2"/>
                </a:solidFill>
              </a:rPr>
            </a:br>
            <a:r>
              <a:rPr lang="de-DE" dirty="0">
                <a:solidFill>
                  <a:schemeClr val="tx2"/>
                </a:solidFill>
              </a:rPr>
              <a:t>Institut für Kommunikationswissenschaft und Medienforschung (IfKW)</a:t>
            </a:r>
            <a:br>
              <a:rPr lang="de-DE" dirty="0">
                <a:solidFill>
                  <a:schemeClr val="tx2"/>
                </a:solidFill>
              </a:rPr>
            </a:br>
            <a:r>
              <a:rPr lang="de-DE" dirty="0">
                <a:solidFill>
                  <a:schemeClr val="tx2"/>
                </a:solidFill>
              </a:rPr>
              <a:t>LMU München</a:t>
            </a:r>
            <a:br>
              <a:rPr lang="de-DE" dirty="0">
                <a:solidFill>
                  <a:schemeClr val="tx2"/>
                </a:solidFill>
              </a:rPr>
            </a:br>
            <a:r>
              <a:rPr lang="de-DE" dirty="0" err="1">
                <a:solidFill>
                  <a:schemeClr val="tx2"/>
                </a:solidFill>
              </a:rPr>
              <a:t>Oettingenstr</a:t>
            </a:r>
            <a:r>
              <a:rPr lang="de-DE" dirty="0">
                <a:solidFill>
                  <a:schemeClr val="tx2"/>
                </a:solidFill>
              </a:rPr>
              <a:t>. 67, 80538 München</a:t>
            </a:r>
            <a:br>
              <a:rPr lang="de-DE" dirty="0">
                <a:solidFill>
                  <a:schemeClr val="tx2"/>
                </a:solidFill>
              </a:rPr>
            </a:br>
            <a:r>
              <a:rPr lang="de-DE" dirty="0">
                <a:solidFill>
                  <a:schemeClr val="tx2"/>
                </a:solidFill>
              </a:rPr>
              <a:t>+49 89 2180-9154</a:t>
            </a:r>
            <a:br>
              <a:rPr lang="de-DE" dirty="0">
                <a:solidFill>
                  <a:schemeClr val="tx2"/>
                </a:solidFill>
              </a:rPr>
            </a:br>
            <a:r>
              <a:rPr lang="de-DE" dirty="0">
                <a:solidFill>
                  <a:srgbClr val="00883A"/>
                </a:solidFill>
                <a:hlinkClick r:id="rId8">
                  <a:extLst>
                    <a:ext uri="{A12FA001-AC4F-418D-AE19-62706E023703}">
                      <ahyp:hlinkClr xmlns:ahyp="http://schemas.microsoft.com/office/drawing/2018/hyperlinkcolor" val="tx"/>
                    </a:ext>
                  </a:extLst>
                </a:hlinkClick>
              </a:rPr>
              <a:t>ungleichheit-journalismus@ifkw.lmu.de</a:t>
            </a:r>
            <a:br>
              <a:rPr lang="de-DE" dirty="0">
                <a:solidFill>
                  <a:schemeClr val="tx2"/>
                </a:solidFill>
              </a:rPr>
            </a:br>
            <a:endParaRPr lang="de-DE" dirty="0">
              <a:solidFill>
                <a:schemeClr val="tx2"/>
              </a:solidFill>
            </a:endParaRPr>
          </a:p>
          <a:p>
            <a:pPr>
              <a:spcAft>
                <a:spcPts val="800"/>
              </a:spcAft>
            </a:pPr>
            <a:endParaRPr lang="de-DE" dirty="0">
              <a:solidFill>
                <a:schemeClr val="tx2"/>
              </a:solidFill>
            </a:endParaRPr>
          </a:p>
          <a:p>
            <a:pPr>
              <a:spcAft>
                <a:spcPts val="800"/>
              </a:spcAft>
            </a:pPr>
            <a:endParaRPr lang="de-DE" dirty="0">
              <a:solidFill>
                <a:schemeClr val="tx2"/>
              </a:solidFill>
            </a:endParaRPr>
          </a:p>
          <a:p>
            <a:pPr>
              <a:spcAft>
                <a:spcPts val="800"/>
              </a:spcAft>
            </a:pPr>
            <a:r>
              <a:rPr lang="de-DE" dirty="0">
                <a:solidFill>
                  <a:schemeClr val="tx2"/>
                </a:solidFill>
              </a:rPr>
              <a:t>  </a:t>
            </a:r>
          </a:p>
          <a:p>
            <a:pPr>
              <a:spcAft>
                <a:spcPts val="800"/>
              </a:spcAft>
            </a:pPr>
            <a:endParaRPr lang="de-DE" dirty="0">
              <a:solidFill>
                <a:schemeClr val="tx2"/>
              </a:solidFill>
            </a:endParaRPr>
          </a:p>
        </p:txBody>
      </p:sp>
    </p:spTree>
    <p:extLst>
      <p:ext uri="{BB962C8B-B14F-4D97-AF65-F5344CB8AC3E}">
        <p14:creationId xmlns:p14="http://schemas.microsoft.com/office/powerpoint/2010/main" val="32060503"/>
      </p:ext>
    </p:extLst>
  </p:cSld>
  <p:clrMapOvr>
    <a:masterClrMapping/>
  </p:clrMapOvr>
</p:sld>
</file>

<file path=ppt/theme/theme1.xml><?xml version="1.0" encoding="utf-8"?>
<a:theme xmlns:a="http://schemas.openxmlformats.org/drawingml/2006/main" name="Poster / Standard">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ster / Cobranding">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oster / Logo Teileinheit">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oster / Logo Teileinheit + Cobranding">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Poster / Logo Teileinheit + Cobranding">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232</Words>
  <Application>Microsoft Office PowerPoint</Application>
  <PresentationFormat>Benutzerdefiniert</PresentationFormat>
  <Paragraphs>11</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5</vt:i4>
      </vt:variant>
      <vt:variant>
        <vt:lpstr>Folientitel</vt:lpstr>
      </vt:variant>
      <vt:variant>
        <vt:i4>1</vt:i4>
      </vt:variant>
    </vt:vector>
  </HeadingPairs>
  <TitlesOfParts>
    <vt:vector size="9" baseType="lpstr">
      <vt:lpstr>Arial</vt:lpstr>
      <vt:lpstr>Helvetica</vt:lpstr>
      <vt:lpstr>LMU CompatilFact</vt:lpstr>
      <vt:lpstr>Poster / Standard</vt:lpstr>
      <vt:lpstr>Poster / Cobranding</vt:lpstr>
      <vt:lpstr>Poster / Logo Teileinheit</vt:lpstr>
      <vt:lpstr>Poster / Logo Teileinheit + Cobranding</vt:lpstr>
      <vt:lpstr>1_Poster / Logo Teileinheit + Cobranding</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Florian Doeffinger</dc:creator>
  <cp:lastModifiedBy>Amiranashvili, Ana</cp:lastModifiedBy>
  <cp:revision>107</cp:revision>
  <cp:lastPrinted>2020-05-08T11:16:58Z</cp:lastPrinted>
  <dcterms:created xsi:type="dcterms:W3CDTF">2020-05-08T07:19:48Z</dcterms:created>
  <dcterms:modified xsi:type="dcterms:W3CDTF">2025-03-31T09:18:33Z</dcterms:modified>
</cp:coreProperties>
</file>